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74545"/>
    <a:srgbClr val="8E6734"/>
    <a:srgbClr val="E35677"/>
    <a:srgbClr val="8A0719"/>
    <a:srgbClr val="8B0016"/>
    <a:srgbClr val="ED1B91"/>
    <a:srgbClr val="ED5C00"/>
    <a:srgbClr val="6EAC00"/>
    <a:srgbClr val="ED7006"/>
    <a:srgbClr val="FFC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60" autoAdjust="0"/>
  </p:normalViewPr>
  <p:slideViewPr>
    <p:cSldViewPr snapToGrid="0" snapToObjects="1">
      <p:cViewPr>
        <p:scale>
          <a:sx n="116" d="100"/>
          <a:sy n="116" d="100"/>
        </p:scale>
        <p:origin x="-3488" y="-504"/>
      </p:cViewPr>
      <p:guideLst>
        <p:guide orient="horz" pos="4735"/>
        <p:guide orient="horz" pos="1750"/>
        <p:guide orient="horz" pos="3490"/>
        <p:guide orient="horz" pos="3424"/>
        <p:guide orient="horz" pos="1679"/>
        <p:guide pos="881"/>
        <p:guide pos="3220"/>
        <p:guide pos="3149"/>
        <p:guide pos="1612"/>
        <p:guide pos="15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8B162-71BD-874F-B9BF-5DCCD16F6A76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87FC5-E58E-7941-B3F7-A59EAFC31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59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5" y="3320408"/>
            <a:ext cx="6428422" cy="229112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6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2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26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255417" y="668041"/>
            <a:ext cx="1320873" cy="1421440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92799" y="668041"/>
            <a:ext cx="3836571" cy="1421440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99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9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2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2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03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2799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997568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2" y="2392574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2" y="3389685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4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5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7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29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5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5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5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50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2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7"/>
            <a:ext cx="6806566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5" y="9906786"/>
            <a:ext cx="239490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74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jpeg"/><Relationship Id="rId6" Type="http://schemas.microsoft.com/office/2007/relationships/hdphoto" Target="../media/hdphoto2.wdp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245869" y="8956460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32239" y="9455127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5463" y="8896671"/>
            <a:ext cx="3044936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居酒屋</a:t>
            </a: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サンプル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7948" y="9550070"/>
            <a:ext cx="3914146" cy="63094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500" spc="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500" spc="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41711" y="9444037"/>
            <a:ext cx="1942801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●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ご予約・</a:t>
            </a:r>
            <a:r>
              <a:rPr kumimoji="1"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 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お問い合わせはこちら</a:t>
            </a:r>
            <a:endParaRPr kumimoji="1" lang="ja-JP" altLang="en-US" sz="9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0665" y="10114848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住所／大阪市北区天神橋</a:t>
            </a:r>
            <a:r>
              <a:rPr lang="en-US" altLang="ja-JP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solidFill>
                <a:schemeClr val="bg1"/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pic>
        <p:nvPicPr>
          <p:cNvPr id="12" name="図 11" descr="pixta_3178857_L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6988" r="24539" b="26188"/>
          <a:stretch/>
        </p:blipFill>
        <p:spPr>
          <a:xfrm>
            <a:off x="1" y="2771775"/>
            <a:ext cx="4999038" cy="2663826"/>
          </a:xfrm>
          <a:prstGeom prst="rect">
            <a:avLst/>
          </a:prstGeom>
        </p:spPr>
      </p:pic>
      <p:pic>
        <p:nvPicPr>
          <p:cNvPr id="13" name="図 12" descr="pixta_5591598_L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15540" r="12860" b="3241"/>
          <a:stretch/>
        </p:blipFill>
        <p:spPr>
          <a:xfrm>
            <a:off x="1398587" y="0"/>
            <a:ext cx="3600451" cy="2665413"/>
          </a:xfrm>
          <a:prstGeom prst="rect">
            <a:avLst/>
          </a:prstGeom>
        </p:spPr>
      </p:pic>
      <p:pic>
        <p:nvPicPr>
          <p:cNvPr id="15" name="図 14" descr="pixta_18492860_L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2196" r="10199" b="2524"/>
          <a:stretch/>
        </p:blipFill>
        <p:spPr>
          <a:xfrm>
            <a:off x="0" y="5540376"/>
            <a:ext cx="2443163" cy="1974850"/>
          </a:xfrm>
          <a:prstGeom prst="rect">
            <a:avLst/>
          </a:prstGeom>
        </p:spPr>
      </p:pic>
      <p:pic>
        <p:nvPicPr>
          <p:cNvPr id="17" name="図 16" descr="pixta_15875769_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t="18307" r="18817" b="5388"/>
          <a:stretch/>
        </p:blipFill>
        <p:spPr>
          <a:xfrm>
            <a:off x="2559049" y="5526749"/>
            <a:ext cx="2439989" cy="1988476"/>
          </a:xfrm>
          <a:prstGeom prst="rect">
            <a:avLst/>
          </a:prstGeom>
        </p:spPr>
      </p:pic>
      <p:pic>
        <p:nvPicPr>
          <p:cNvPr id="20" name="図 19" descr="pixta_11708541_L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t="15247" r="18422" b="14860"/>
          <a:stretch/>
        </p:blipFill>
        <p:spPr>
          <a:xfrm>
            <a:off x="5111750" y="5540375"/>
            <a:ext cx="2447871" cy="1974850"/>
          </a:xfrm>
          <a:prstGeom prst="rect">
            <a:avLst/>
          </a:prstGeom>
        </p:spPr>
      </p:pic>
      <p:pic>
        <p:nvPicPr>
          <p:cNvPr id="21" name="図 20" descr="izakayaFlame-0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07" y="5075936"/>
            <a:ext cx="2161032" cy="359664"/>
          </a:xfrm>
          <a:prstGeom prst="rect">
            <a:avLst/>
          </a:prstGeom>
        </p:spPr>
      </p:pic>
      <p:pic>
        <p:nvPicPr>
          <p:cNvPr id="28" name="図 27" descr="izakayaFlame-0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07" y="2305749"/>
            <a:ext cx="2161032" cy="359664"/>
          </a:xfrm>
          <a:prstGeom prst="rect">
            <a:avLst/>
          </a:prstGeom>
        </p:spPr>
      </p:pic>
      <p:pic>
        <p:nvPicPr>
          <p:cNvPr id="22" name="図 21" descr="izakayaFlame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9" y="7155561"/>
            <a:ext cx="2051304" cy="359664"/>
          </a:xfrm>
          <a:prstGeom prst="rect">
            <a:avLst/>
          </a:prstGeom>
        </p:spPr>
      </p:pic>
      <p:pic>
        <p:nvPicPr>
          <p:cNvPr id="30" name="図 29" descr="izakayaFlame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35" y="7155561"/>
            <a:ext cx="2051304" cy="359664"/>
          </a:xfrm>
          <a:prstGeom prst="rect">
            <a:avLst/>
          </a:prstGeom>
        </p:spPr>
      </p:pic>
      <p:pic>
        <p:nvPicPr>
          <p:cNvPr id="31" name="図 30" descr="izakayaFlame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46" y="7155561"/>
            <a:ext cx="2051304" cy="359664"/>
          </a:xfrm>
          <a:prstGeom prst="rect">
            <a:avLst/>
          </a:prstGeom>
        </p:spPr>
      </p:pic>
      <p:pic>
        <p:nvPicPr>
          <p:cNvPr id="32" name="図 31" descr="izakayaFlame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55" y="394333"/>
            <a:ext cx="609600" cy="4760976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850651" y="118703"/>
            <a:ext cx="1754326" cy="514499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ja-JP" altLang="en-US" sz="10200" spc="-500">
                <a:solidFill>
                  <a:schemeClr val="bg1"/>
                </a:solidFill>
                <a:effectLst>
                  <a:outerShdw blurRad="63500" dist="25400" dir="18900000" algn="tl" rotWithShape="0">
                    <a:srgbClr val="000000">
                      <a:alpha val="92000"/>
                    </a:srgbClr>
                  </a:outerShdw>
                </a:effectLst>
                <a:latin typeface="小塚明朝 Pro H"/>
                <a:ea typeface="小塚明朝 Pro H"/>
              </a:rPr>
              <a:t>秋の味覚</a:t>
            </a:r>
            <a:endParaRPr lang="ja-JP" altLang="en-US" sz="10200" spc="-500">
              <a:solidFill>
                <a:schemeClr val="bg1"/>
              </a:solidFill>
              <a:effectLst>
                <a:outerShdw blurRad="63500" dist="25400" dir="18900000" algn="tl" rotWithShape="0">
                  <a:srgbClr val="000000">
                    <a:alpha val="92000"/>
                  </a:srgbClr>
                </a:outerShdw>
              </a:effectLst>
              <a:latin typeface="小塚明朝 Pro H"/>
              <a:ea typeface="小塚明朝 Pro H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5309073" y="511933"/>
            <a:ext cx="646331" cy="4514682"/>
          </a:xfrm>
          <a:prstGeom prst="rect">
            <a:avLst/>
          </a:prstGeom>
        </p:spPr>
        <p:txBody>
          <a:bodyPr vert="wordArtVertRtl" wrap="none" anchor="ctr" anchorCtr="1">
            <a:spAutoFit/>
          </a:bodyPr>
          <a:lstStyle/>
          <a:p>
            <a:r>
              <a:rPr lang="ja-JP" altLang="en-US" sz="3000" spc="-150">
                <a:solidFill>
                  <a:schemeClr val="bg1"/>
                </a:solidFill>
                <a:latin typeface="小塚明朝 Pro H"/>
                <a:ea typeface="小塚明朝 Pro H"/>
              </a:rPr>
              <a:t>新メニューおためしフェア</a:t>
            </a:r>
            <a:endParaRPr lang="ja-JP" altLang="en-US" sz="3000" spc="-150">
              <a:solidFill>
                <a:schemeClr val="bg1"/>
              </a:solidFill>
              <a:latin typeface="小塚明朝 Pro H"/>
              <a:ea typeface="小塚明朝 Pro H"/>
            </a:endParaRPr>
          </a:p>
        </p:txBody>
      </p:sp>
      <p:pic>
        <p:nvPicPr>
          <p:cNvPr id="35" name="図 34" descr="izakayaFlame4-0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8" y="8025477"/>
            <a:ext cx="7138654" cy="576091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335266" y="8110351"/>
            <a:ext cx="6892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>
                <a:ea typeface="小塚ゴシック Pro B"/>
              </a:rPr>
              <a:t>その他、宴会も承っております。お気軽にご相談下さい。</a:t>
            </a:r>
            <a:endParaRPr lang="ja-JP" altLang="en-US" sz="2000" spc="-300">
              <a:ea typeface="小塚ゴシック Pro B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86164" y="7201121"/>
            <a:ext cx="1208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spc="-300">
                <a:solidFill>
                  <a:schemeClr val="bg1"/>
                </a:solidFill>
                <a:latin typeface="小塚ゴシック Pro B"/>
                <a:ea typeface="小塚ゴシック Pro B"/>
              </a:rPr>
              <a:t>牡蠣フライ</a:t>
            </a:r>
            <a:endParaRPr lang="ja-JP" altLang="en-US" sz="1100" spc="-300">
              <a:solidFill>
                <a:schemeClr val="bg1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231905" y="7158340"/>
            <a:ext cx="12080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400</a:t>
            </a:r>
            <a:r>
              <a:rPr lang="ja-JP" altLang="en-US" sz="11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</a:t>
            </a:r>
            <a:endParaRPr lang="ja-JP" altLang="en-US" sz="110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949472" y="7201121"/>
            <a:ext cx="1435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spc="-300">
                <a:solidFill>
                  <a:schemeClr val="bg1"/>
                </a:solidFill>
                <a:latin typeface="小塚ゴシック Pro B"/>
                <a:ea typeface="小塚ゴシック Pro B"/>
              </a:rPr>
              <a:t>ナスの揚げびたし</a:t>
            </a:r>
            <a:endParaRPr lang="ja-JP" altLang="en-US" sz="1100" spc="-300">
              <a:solidFill>
                <a:schemeClr val="bg1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795213" y="7158340"/>
            <a:ext cx="12080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380</a:t>
            </a:r>
            <a:r>
              <a:rPr lang="ja-JP" altLang="en-US" sz="11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</a:t>
            </a:r>
            <a:endParaRPr lang="ja-JP" altLang="en-US" sz="110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509617" y="7201121"/>
            <a:ext cx="1435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spc="-300">
                <a:solidFill>
                  <a:schemeClr val="bg1"/>
                </a:solidFill>
                <a:latin typeface="小塚ゴシック Pro B"/>
                <a:ea typeface="小塚ゴシック Pro B"/>
              </a:rPr>
              <a:t>銀杏</a:t>
            </a:r>
            <a:endParaRPr lang="ja-JP" altLang="en-US" sz="1100" spc="-300">
              <a:solidFill>
                <a:schemeClr val="bg1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355358" y="7158340"/>
            <a:ext cx="12080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280</a:t>
            </a:r>
            <a:r>
              <a:rPr lang="ja-JP" altLang="en-US" sz="11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</a:t>
            </a:r>
            <a:endParaRPr lang="ja-JP" altLang="en-US" sz="110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835572" y="5128295"/>
            <a:ext cx="1435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spc="-300">
                <a:solidFill>
                  <a:schemeClr val="bg1"/>
                </a:solidFill>
                <a:latin typeface="小塚ゴシック Pro B"/>
                <a:ea typeface="小塚ゴシック Pro B"/>
              </a:rPr>
              <a:t>サンマの刺身</a:t>
            </a:r>
            <a:endParaRPr lang="ja-JP" altLang="en-US" sz="1100" spc="-300">
              <a:solidFill>
                <a:schemeClr val="bg1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795213" y="5085514"/>
            <a:ext cx="12080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40</a:t>
            </a:r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0</a:t>
            </a:r>
            <a:r>
              <a:rPr lang="ja-JP" altLang="en-US" sz="11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</a:t>
            </a:r>
            <a:endParaRPr lang="ja-JP" altLang="en-US" sz="110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835572" y="2352126"/>
            <a:ext cx="1435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spc="-300">
                <a:solidFill>
                  <a:schemeClr val="bg1"/>
                </a:solidFill>
                <a:latin typeface="小塚ゴシック Pro B"/>
                <a:ea typeface="小塚ゴシック Pro B"/>
              </a:rPr>
              <a:t>鰹のタタキ</a:t>
            </a:r>
            <a:endParaRPr lang="ja-JP" altLang="en-US" sz="1100" spc="-300">
              <a:solidFill>
                <a:schemeClr val="bg1"/>
              </a:solidFill>
              <a:latin typeface="小塚ゴシック Pro B"/>
              <a:ea typeface="小塚ゴシック Pro B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3795213" y="2309345"/>
            <a:ext cx="12080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40</a:t>
            </a:r>
            <a:r>
              <a:rPr lang="en-US" altLang="ja-JP" sz="17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0</a:t>
            </a:r>
            <a:r>
              <a:rPr lang="ja-JP" altLang="en-US" sz="11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</a:t>
            </a:r>
            <a:endParaRPr lang="ja-JP" altLang="en-US" sz="110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</p:spTree>
    <p:extLst>
      <p:ext uri="{BB962C8B-B14F-4D97-AF65-F5344CB8AC3E}">
        <p14:creationId xmlns:p14="http://schemas.microsoft.com/office/powerpoint/2010/main" val="337899209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5677"/>
        </a:solidFill>
        <a:ln w="3175" cmpd="sng">
          <a:noFill/>
        </a:ln>
      </a:spPr>
      <a:bodyPr rtlCol="0" anchor="ctr"/>
      <a:lstStyle>
        <a:defPPr algn="ctr">
          <a:defRPr kumimoji="1" b="1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000" dirty="0" smtClean="0">
            <a:solidFill>
              <a:schemeClr val="tx1">
                <a:lumMod val="75000"/>
                <a:lumOff val="25000"/>
              </a:schemeClr>
            </a:solidFill>
            <a:latin typeface="小塚ゴシック Pro M"/>
            <a:ea typeface="小塚ゴシック Pro M"/>
            <a:cs typeface="小塚ゴシック Pro M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76</Words>
  <Application>Microsoft Macintosh PowerPoint</Application>
  <PresentationFormat>ユーザー設定</PresentationFormat>
  <Paragraphs>20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>(株)エスピーアイティ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 Apple</dc:creator>
  <cp:lastModifiedBy>MAC Apple</cp:lastModifiedBy>
  <cp:revision>109</cp:revision>
  <dcterms:created xsi:type="dcterms:W3CDTF">2016-03-30T04:33:18Z</dcterms:created>
  <dcterms:modified xsi:type="dcterms:W3CDTF">2016-08-04T07:06:56Z</dcterms:modified>
</cp:coreProperties>
</file>