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7562850" cy="10688638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474545"/>
    <a:srgbClr val="8E6734"/>
    <a:srgbClr val="E35677"/>
    <a:srgbClr val="8A0719"/>
    <a:srgbClr val="8B0016"/>
    <a:srgbClr val="ED1B91"/>
    <a:srgbClr val="ED5C00"/>
    <a:srgbClr val="6EAC00"/>
    <a:srgbClr val="ED7006"/>
    <a:srgbClr val="FFC2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 autoAdjust="0"/>
    <p:restoredTop sz="94760" autoAdjust="0"/>
  </p:normalViewPr>
  <p:slideViewPr>
    <p:cSldViewPr snapToGrid="0" snapToObjects="1">
      <p:cViewPr>
        <p:scale>
          <a:sx n="103" d="100"/>
          <a:sy n="103" d="100"/>
        </p:scale>
        <p:origin x="-3376" y="-488"/>
      </p:cViewPr>
      <p:guideLst>
        <p:guide orient="horz" pos="3920"/>
        <p:guide orient="horz" pos="3420"/>
        <p:guide pos="23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8B162-71BD-874F-B9BF-5DCCD16F6A76}" type="datetimeFigureOut">
              <a:rPr kumimoji="1" lang="ja-JP" altLang="en-US" smtClean="0"/>
              <a:t>2016/08/04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216150" y="685800"/>
            <a:ext cx="24257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D87FC5-E58E-7941-B3F7-A59EAFC31D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5598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67215" y="3320408"/>
            <a:ext cx="6428422" cy="2291129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34428" y="6056896"/>
            <a:ext cx="5293996" cy="273154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ADEA-8B32-3149-AC4F-B94BC3824CD8}" type="datetimeFigureOut">
              <a:rPr kumimoji="1" lang="ja-JP" altLang="en-US" smtClean="0"/>
              <a:t>2016/08/04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1220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ADEA-8B32-3149-AC4F-B94BC3824CD8}" type="datetimeFigureOut">
              <a:rPr kumimoji="1" lang="ja-JP" altLang="en-US" smtClean="0"/>
              <a:t>2016/08/04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3261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4255417" y="668041"/>
            <a:ext cx="1320873" cy="1421440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292799" y="668041"/>
            <a:ext cx="3836571" cy="1421440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ADEA-8B32-3149-AC4F-B94BC3824CD8}" type="datetimeFigureOut">
              <a:rPr kumimoji="1" lang="ja-JP" altLang="en-US" smtClean="0"/>
              <a:t>2016/08/04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8997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ADEA-8B32-3149-AC4F-B94BC3824CD8}" type="datetimeFigureOut">
              <a:rPr kumimoji="1" lang="ja-JP" altLang="en-US" smtClean="0"/>
              <a:t>2016/08/04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6695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97413" y="6868441"/>
            <a:ext cx="6428422" cy="212288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97413" y="4530302"/>
            <a:ext cx="6428422" cy="23381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ADEA-8B32-3149-AC4F-B94BC3824CD8}" type="datetimeFigureOut">
              <a:rPr kumimoji="1" lang="ja-JP" altLang="en-US" smtClean="0"/>
              <a:t>2016/08/04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1033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292799" y="3887004"/>
            <a:ext cx="2578722" cy="1099544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2997568" y="3887004"/>
            <a:ext cx="2578722" cy="1099544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ADEA-8B32-3149-AC4F-B94BC3824CD8}" type="datetimeFigureOut">
              <a:rPr kumimoji="1" lang="ja-JP" altLang="en-US" smtClean="0"/>
              <a:t>2016/08/04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4710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8143" y="428041"/>
            <a:ext cx="6806566" cy="178144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78142" y="2392574"/>
            <a:ext cx="3341572" cy="9971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378142" y="3389685"/>
            <a:ext cx="3341572" cy="61583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3841823" y="2392574"/>
            <a:ext cx="3342885" cy="9971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3841823" y="3389685"/>
            <a:ext cx="3342885" cy="61583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ADEA-8B32-3149-AC4F-B94BC3824CD8}" type="datetimeFigureOut">
              <a:rPr kumimoji="1" lang="ja-JP" altLang="en-US" smtClean="0"/>
              <a:t>2016/08/04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37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ADEA-8B32-3149-AC4F-B94BC3824CD8}" type="datetimeFigureOut">
              <a:rPr kumimoji="1" lang="ja-JP" altLang="en-US" smtClean="0"/>
              <a:t>2016/08/04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8794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ADEA-8B32-3149-AC4F-B94BC3824CD8}" type="datetimeFigureOut">
              <a:rPr kumimoji="1" lang="ja-JP" altLang="en-US" smtClean="0"/>
              <a:t>2016/08/04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7291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8143" y="425566"/>
            <a:ext cx="2488125" cy="181113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956865" y="425567"/>
            <a:ext cx="4227843" cy="912245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378143" y="2236697"/>
            <a:ext cx="2488125" cy="73113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ADEA-8B32-3149-AC4F-B94BC3824CD8}" type="datetimeFigureOut">
              <a:rPr kumimoji="1" lang="ja-JP" altLang="en-US" smtClean="0"/>
              <a:t>2016/08/04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5926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82372" y="7482047"/>
            <a:ext cx="4537710" cy="88329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482372" y="955050"/>
            <a:ext cx="4537710" cy="64131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482372" y="8365344"/>
            <a:ext cx="4537710" cy="125443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ADEA-8B32-3149-AC4F-B94BC3824CD8}" type="datetimeFigureOut">
              <a:rPr kumimoji="1" lang="ja-JP" altLang="en-US" smtClean="0"/>
              <a:t>2016/08/04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6276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378143" y="428041"/>
            <a:ext cx="6806566" cy="1781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78143" y="2494017"/>
            <a:ext cx="6806566" cy="7054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378143" y="9906786"/>
            <a:ext cx="1764666" cy="5690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2ADEA-8B32-3149-AC4F-B94BC3824CD8}" type="datetimeFigureOut">
              <a:rPr kumimoji="1" lang="ja-JP" altLang="en-US" smtClean="0"/>
              <a:t>2016/08/04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583975" y="9906786"/>
            <a:ext cx="2394902" cy="5690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5420043" y="9906786"/>
            <a:ext cx="1764666" cy="5690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474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pixta_13660394_X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8" t="15954" r="23628" b="23915"/>
          <a:stretch/>
        </p:blipFill>
        <p:spPr>
          <a:xfrm>
            <a:off x="3778249" y="0"/>
            <a:ext cx="3784601" cy="5534662"/>
          </a:xfrm>
          <a:prstGeom prst="rect">
            <a:avLst/>
          </a:prstGeom>
        </p:spPr>
      </p:pic>
      <p:pic>
        <p:nvPicPr>
          <p:cNvPr id="8" name="図 7" descr="pixta_11732066_X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9" t="12489" r="23540" b="23524"/>
          <a:stretch/>
        </p:blipFill>
        <p:spPr>
          <a:xfrm>
            <a:off x="1425" y="0"/>
            <a:ext cx="3776826" cy="5792787"/>
          </a:xfrm>
          <a:prstGeom prst="rect">
            <a:avLst/>
          </a:prstGeom>
        </p:spPr>
      </p:pic>
      <p:pic>
        <p:nvPicPr>
          <p:cNvPr id="6" name="図 5" descr="yoga_wave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7482"/>
            <a:ext cx="7559292" cy="972344"/>
          </a:xfrm>
          <a:prstGeom prst="rect">
            <a:avLst/>
          </a:prstGeom>
        </p:spPr>
      </p:pic>
      <p:sp>
        <p:nvSpPr>
          <p:cNvPr id="18" name="正方形/長方形 17"/>
          <p:cNvSpPr/>
          <p:nvPr/>
        </p:nvSpPr>
        <p:spPr>
          <a:xfrm>
            <a:off x="1425" y="5432638"/>
            <a:ext cx="7560000" cy="5256000"/>
          </a:xfrm>
          <a:prstGeom prst="rect">
            <a:avLst/>
          </a:prstGeom>
          <a:solidFill>
            <a:schemeClr val="bg1"/>
          </a:solidFill>
          <a:ln w="3175" cmpd="sng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b="1" dirty="0" smtClean="0"/>
          </a:p>
        </p:txBody>
      </p:sp>
      <p:sp>
        <p:nvSpPr>
          <p:cNvPr id="4" name="正方形/長方形 3"/>
          <p:cNvSpPr/>
          <p:nvPr/>
        </p:nvSpPr>
        <p:spPr>
          <a:xfrm>
            <a:off x="1425" y="8888638"/>
            <a:ext cx="7560000" cy="1800000"/>
          </a:xfrm>
          <a:prstGeom prst="rect">
            <a:avLst/>
          </a:prstGeom>
          <a:solidFill>
            <a:srgbClr val="E35677"/>
          </a:solidFill>
          <a:ln w="3175" cmpd="sng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b="1" dirty="0" smtClean="0"/>
          </a:p>
        </p:txBody>
      </p:sp>
      <p:sp>
        <p:nvSpPr>
          <p:cNvPr id="3" name="正方形/長方形 2"/>
          <p:cNvSpPr/>
          <p:nvPr/>
        </p:nvSpPr>
        <p:spPr>
          <a:xfrm>
            <a:off x="5245869" y="9076899"/>
            <a:ext cx="2160000" cy="1440000"/>
          </a:xfrm>
          <a:prstGeom prst="rect">
            <a:avLst/>
          </a:prstGeom>
          <a:solidFill>
            <a:schemeClr val="bg1"/>
          </a:solidFill>
          <a:ln w="3175" cmpd="sng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632239" y="9575566"/>
            <a:ext cx="1467068" cy="451406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>
              <a:spcAft>
                <a:spcPts val="400"/>
              </a:spcAft>
            </a:pPr>
            <a:r>
              <a:rPr kumimoji="1" lang="ja-JP" altLang="en-US" sz="1000" dirty="0" smtClean="0">
                <a:latin typeface="小塚ゴシック Pro M"/>
                <a:ea typeface="小塚ゴシック Pro M"/>
                <a:cs typeface="小塚ゴシック Pro M"/>
              </a:rPr>
              <a:t>こちらに地図の画像を</a:t>
            </a:r>
            <a:endParaRPr kumimoji="1" lang="en-US" altLang="ja-JP" sz="1000" dirty="0" smtClean="0">
              <a:latin typeface="小塚ゴシック Pro M"/>
              <a:ea typeface="小塚ゴシック Pro M"/>
              <a:cs typeface="小塚ゴシック Pro M"/>
            </a:endParaRPr>
          </a:p>
          <a:p>
            <a:pPr>
              <a:spcAft>
                <a:spcPts val="400"/>
              </a:spcAft>
            </a:pPr>
            <a:r>
              <a:rPr lang="ja-JP" altLang="en-US" sz="1000" dirty="0" smtClean="0">
                <a:latin typeface="小塚ゴシック Pro M"/>
                <a:ea typeface="小塚ゴシック Pro M"/>
                <a:cs typeface="小塚ゴシック Pro M"/>
              </a:rPr>
              <a:t>配置してください。</a:t>
            </a:r>
            <a:endParaRPr kumimoji="1" lang="ja-JP" altLang="en-US" sz="1000" dirty="0">
              <a:latin typeface="小塚ゴシック Pro M"/>
              <a:ea typeface="小塚ゴシック Pro M"/>
              <a:cs typeface="小塚ゴシック Pro M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75463" y="9017110"/>
            <a:ext cx="4445115" cy="584776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>
              <a:spcAft>
                <a:spcPts val="400"/>
              </a:spcAft>
            </a:pPr>
            <a:r>
              <a:rPr kumimoji="1" lang="ja-JP" altLang="en-US" sz="3200" dirty="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M"/>
              </a:rPr>
              <a:t>サンプル</a:t>
            </a:r>
            <a:r>
              <a:rPr kumimoji="1" lang="en-US" altLang="ja-JP" sz="3200" dirty="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M"/>
              </a:rPr>
              <a:t> </a:t>
            </a:r>
            <a:r>
              <a:rPr kumimoji="1" lang="ja-JP" altLang="en-US" sz="3200" dirty="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M"/>
              </a:rPr>
              <a:t>ヨガ</a:t>
            </a:r>
            <a:r>
              <a:rPr kumimoji="1" lang="en-US" altLang="ja-JP" sz="3200" dirty="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M"/>
              </a:rPr>
              <a:t> </a:t>
            </a:r>
            <a:r>
              <a:rPr kumimoji="1" lang="ja-JP" altLang="en-US" sz="3200" dirty="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M"/>
              </a:rPr>
              <a:t>スタジオ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27948" y="9670509"/>
            <a:ext cx="3914146" cy="630942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>
              <a:spcAft>
                <a:spcPts val="400"/>
              </a:spcAft>
            </a:pPr>
            <a:r>
              <a:rPr lang="en-US" altLang="ja-JP" sz="2000" spc="200" dirty="0" smtClean="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M"/>
              </a:rPr>
              <a:t>TEL</a:t>
            </a:r>
            <a:r>
              <a:rPr lang="ja-JP" altLang="en-US" sz="2000" spc="200" dirty="0" smtClean="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M"/>
              </a:rPr>
              <a:t> </a:t>
            </a:r>
            <a:r>
              <a:rPr lang="en-US" altLang="ja-JP" sz="3500" spc="200" dirty="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M"/>
              </a:rPr>
              <a:t>06-1234-5678</a:t>
            </a:r>
            <a:endParaRPr kumimoji="1" lang="ja-JP" altLang="en-US" sz="3500" spc="200" dirty="0">
              <a:solidFill>
                <a:schemeClr val="bg1"/>
              </a:solidFill>
              <a:latin typeface="小塚ゴシック Pro B"/>
              <a:ea typeface="小塚ゴシック Pro B"/>
              <a:cs typeface="小塚ゴシック Pro M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41711" y="9564476"/>
            <a:ext cx="1942801" cy="230832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>
              <a:spcAft>
                <a:spcPts val="400"/>
              </a:spcAft>
            </a:pPr>
            <a:r>
              <a:rPr kumimoji="1" lang="en-US" altLang="ja-JP" sz="900" dirty="0" smtClean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M"/>
              </a:rPr>
              <a:t>● </a:t>
            </a:r>
            <a:r>
              <a:rPr kumimoji="1" lang="ja-JP" altLang="en-US" sz="900" dirty="0" smtClean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M"/>
              </a:rPr>
              <a:t>ご予約・</a:t>
            </a:r>
            <a:r>
              <a:rPr kumimoji="1" lang="ja-JP" altLang="en-US" sz="900" dirty="0" smtClean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M"/>
              </a:rPr>
              <a:t>お問い合わせはこちら</a:t>
            </a:r>
            <a:endParaRPr kumimoji="1" lang="ja-JP" altLang="en-US" sz="900" dirty="0">
              <a:solidFill>
                <a:schemeClr val="bg1"/>
              </a:solidFill>
              <a:latin typeface="小塚ゴシック Pro R"/>
              <a:ea typeface="小塚ゴシック Pro R"/>
              <a:cs typeface="小塚ゴシック Pro M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40665" y="10235287"/>
            <a:ext cx="3031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kern="100" spc="160" dirty="0">
                <a:solidFill>
                  <a:schemeClr val="bg1"/>
                </a:solidFill>
                <a:latin typeface="小塚ゴシック Pro M"/>
                <a:ea typeface="小塚ゴシック Pro M"/>
                <a:cs typeface="小塚ゴシック Pro M"/>
              </a:rPr>
              <a:t>住所／大阪市北区天神橋</a:t>
            </a:r>
            <a:r>
              <a:rPr lang="en-US" altLang="ja-JP" sz="1400" kern="100" spc="160" dirty="0">
                <a:solidFill>
                  <a:schemeClr val="bg1"/>
                </a:solidFill>
                <a:latin typeface="小塚ゴシック Pro M"/>
                <a:ea typeface="小塚ゴシック Pro M"/>
                <a:cs typeface="小塚ゴシック Pro M"/>
              </a:rPr>
              <a:t>6-6-19</a:t>
            </a:r>
            <a:endParaRPr lang="ja-JP" altLang="en-US" sz="1400" kern="100" spc="160" dirty="0">
              <a:solidFill>
                <a:schemeClr val="bg1"/>
              </a:solidFill>
              <a:latin typeface="小塚ゴシック Pro M"/>
              <a:ea typeface="小塚ゴシック Pro M"/>
              <a:cs typeface="小塚ゴシック Pro M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1425" y="6229290"/>
            <a:ext cx="7560000" cy="720000"/>
          </a:xfrm>
          <a:prstGeom prst="rect">
            <a:avLst/>
          </a:prstGeom>
          <a:solidFill>
            <a:srgbClr val="8E6734"/>
          </a:solidFill>
          <a:ln w="3175" cmpd="sng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 </a:t>
            </a:r>
            <a:endParaRPr kumimoji="1" lang="ja-JP" altLang="en-US" dirty="0" smtClean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20537" y="6207345"/>
            <a:ext cx="65217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4000" spc="300" dirty="0">
                <a:solidFill>
                  <a:schemeClr val="bg1"/>
                </a:solidFill>
                <a:latin typeface="小塚明朝 Pro B"/>
                <a:ea typeface="小塚明朝 Pro B"/>
                <a:cs typeface="小塚ゴシック Pro M"/>
              </a:rPr>
              <a:t>10</a:t>
            </a:r>
            <a:r>
              <a:rPr lang="ja-JP" altLang="en-US" sz="4000" spc="300" dirty="0">
                <a:solidFill>
                  <a:schemeClr val="bg1"/>
                </a:solidFill>
                <a:latin typeface="小塚明朝 Pro B"/>
                <a:ea typeface="小塚明朝 Pro B"/>
                <a:cs typeface="小塚ゴシック Pro M"/>
              </a:rPr>
              <a:t>月</a:t>
            </a:r>
            <a:r>
              <a:rPr lang="en-US" altLang="ja-JP" sz="4000" spc="300" dirty="0">
                <a:solidFill>
                  <a:schemeClr val="bg1"/>
                </a:solidFill>
                <a:latin typeface="小塚明朝 Pro B"/>
                <a:ea typeface="小塚明朝 Pro B"/>
                <a:cs typeface="小塚ゴシック Pro M"/>
              </a:rPr>
              <a:t>1</a:t>
            </a:r>
            <a:r>
              <a:rPr lang="ja-JP" altLang="en-US" sz="4000" spc="300" dirty="0">
                <a:solidFill>
                  <a:schemeClr val="bg1"/>
                </a:solidFill>
                <a:latin typeface="小塚明朝 Pro B"/>
                <a:ea typeface="小塚明朝 Pro B"/>
                <a:cs typeface="小塚ゴシック Pro M"/>
              </a:rPr>
              <a:t>日</a:t>
            </a:r>
            <a:r>
              <a:rPr lang="en-US" altLang="ja-JP" sz="4000" spc="300" dirty="0">
                <a:solidFill>
                  <a:schemeClr val="bg1"/>
                </a:solidFill>
                <a:latin typeface="小塚明朝 Pro B"/>
                <a:ea typeface="小塚明朝 Pro B"/>
                <a:cs typeface="小塚ゴシック Pro M"/>
              </a:rPr>
              <a:t>〜10</a:t>
            </a:r>
            <a:r>
              <a:rPr lang="ja-JP" altLang="en-US" sz="4000" spc="300" dirty="0">
                <a:solidFill>
                  <a:schemeClr val="bg1"/>
                </a:solidFill>
                <a:latin typeface="小塚明朝 Pro B"/>
                <a:ea typeface="小塚明朝 Pro B"/>
                <a:cs typeface="小塚ゴシック Pro M"/>
              </a:rPr>
              <a:t>月</a:t>
            </a:r>
            <a:r>
              <a:rPr lang="en-US" altLang="ja-JP" sz="4000" spc="300" dirty="0">
                <a:solidFill>
                  <a:schemeClr val="bg1"/>
                </a:solidFill>
                <a:latin typeface="小塚明朝 Pro B"/>
                <a:ea typeface="小塚明朝 Pro B"/>
                <a:cs typeface="小塚ゴシック Pro M"/>
              </a:rPr>
              <a:t>31</a:t>
            </a:r>
            <a:r>
              <a:rPr lang="ja-JP" altLang="en-US" sz="4000" spc="300" dirty="0">
                <a:solidFill>
                  <a:schemeClr val="bg1"/>
                </a:solidFill>
                <a:latin typeface="小塚明朝 Pro B"/>
                <a:ea typeface="小塚明朝 Pro B"/>
                <a:cs typeface="小塚ゴシック Pro M"/>
              </a:rPr>
              <a:t>日まで</a:t>
            </a:r>
            <a:endParaRPr kumimoji="1" lang="ja-JP" altLang="en-US" sz="4000" spc="300" dirty="0" smtClean="0">
              <a:solidFill>
                <a:schemeClr val="bg1"/>
              </a:solidFill>
              <a:latin typeface="小塚明朝 Pro B"/>
              <a:ea typeface="小塚明朝 Pro B"/>
              <a:cs typeface="小塚ゴシック Pro M"/>
            </a:endParaRPr>
          </a:p>
        </p:txBody>
      </p:sp>
      <p:pic>
        <p:nvPicPr>
          <p:cNvPr id="2" name="図 1" descr="ヨガ_円-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88" y="7066663"/>
            <a:ext cx="1691696" cy="1691696"/>
          </a:xfrm>
          <a:prstGeom prst="rect">
            <a:avLst/>
          </a:prstGeom>
        </p:spPr>
      </p:pic>
      <p:sp>
        <p:nvSpPr>
          <p:cNvPr id="16" name="正方形/長方形 15"/>
          <p:cNvSpPr/>
          <p:nvPr/>
        </p:nvSpPr>
        <p:spPr>
          <a:xfrm>
            <a:off x="362540" y="5470818"/>
            <a:ext cx="68377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4000">
                <a:solidFill>
                  <a:srgbClr val="474545"/>
                </a:solidFill>
                <a:ea typeface="小塚明朝 Pro B"/>
              </a:rPr>
              <a:t>ヨガで心と体を美しく整える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1996084" y="6940711"/>
            <a:ext cx="5609228" cy="18004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700">
                <a:solidFill>
                  <a:srgbClr val="474545"/>
                </a:solidFill>
                <a:latin typeface="小塚明朝 Pro B"/>
                <a:ea typeface="小塚明朝 Pro B"/>
              </a:rPr>
              <a:t>1</a:t>
            </a:r>
            <a:r>
              <a:rPr lang="ja-JP" altLang="en-US" sz="4700">
                <a:solidFill>
                  <a:srgbClr val="474545"/>
                </a:solidFill>
                <a:latin typeface="小塚明朝 Pro B"/>
                <a:ea typeface="小塚明朝 Pro B"/>
              </a:rPr>
              <a:t>回</a:t>
            </a:r>
            <a:r>
              <a:rPr lang="en-US" altLang="ja-JP" sz="6400">
                <a:solidFill>
                  <a:srgbClr val="474545"/>
                </a:solidFill>
                <a:latin typeface="小塚明朝 Pro B"/>
                <a:ea typeface="小塚明朝 Pro B"/>
              </a:rPr>
              <a:t>500</a:t>
            </a:r>
            <a:r>
              <a:rPr lang="ja-JP" altLang="en-US" sz="4700">
                <a:solidFill>
                  <a:srgbClr val="474545"/>
                </a:solidFill>
                <a:latin typeface="小塚明朝 Pro B"/>
                <a:ea typeface="小塚明朝 Pro B"/>
              </a:rPr>
              <a:t>円で</a:t>
            </a:r>
            <a:endParaRPr lang="en-US" altLang="ja-JP" sz="4700">
              <a:solidFill>
                <a:srgbClr val="474545"/>
              </a:solidFill>
              <a:latin typeface="小塚明朝 Pro B"/>
              <a:ea typeface="小塚明朝 Pro B"/>
            </a:endParaRPr>
          </a:p>
          <a:p>
            <a:r>
              <a:rPr lang="ja-JP" altLang="en-US" sz="4700">
                <a:solidFill>
                  <a:srgbClr val="474545"/>
                </a:solidFill>
                <a:latin typeface="小塚明朝 Pro B"/>
                <a:ea typeface="小塚明朝 Pro B"/>
              </a:rPr>
              <a:t>ヨガ体験受付</a:t>
            </a:r>
            <a:r>
              <a:rPr lang="ja-JP" altLang="en-US" sz="4700" spc="-300">
                <a:solidFill>
                  <a:srgbClr val="474545"/>
                </a:solidFill>
                <a:latin typeface="小塚明朝 Pro B"/>
                <a:ea typeface="小塚明朝 Pro B"/>
              </a:rPr>
              <a:t>中！！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341711" y="7528851"/>
            <a:ext cx="1654373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200">
                <a:solidFill>
                  <a:schemeClr val="bg1"/>
                </a:solidFill>
                <a:ea typeface="小塚ゴシック Pro B"/>
              </a:rPr>
              <a:t>初めての方</a:t>
            </a:r>
          </a:p>
          <a:p>
            <a:pPr algn="ctr"/>
            <a:r>
              <a:rPr lang="ja-JP" altLang="en-US" sz="2900">
                <a:solidFill>
                  <a:schemeClr val="bg1"/>
                </a:solidFill>
                <a:ea typeface="小塚ゴシック Pro B"/>
              </a:rPr>
              <a:t>限</a:t>
            </a:r>
            <a:r>
              <a:rPr lang="ja-JP" altLang="en-US" sz="2900" spc="-300">
                <a:solidFill>
                  <a:schemeClr val="bg1"/>
                </a:solidFill>
                <a:ea typeface="小塚ゴシック Pro B"/>
              </a:rPr>
              <a:t>定！！</a:t>
            </a:r>
          </a:p>
        </p:txBody>
      </p:sp>
    </p:spTree>
    <p:extLst>
      <p:ext uri="{BB962C8B-B14F-4D97-AF65-F5344CB8AC3E}">
        <p14:creationId xmlns:p14="http://schemas.microsoft.com/office/powerpoint/2010/main" val="3378992097"/>
      </p:ext>
    </p:extLst>
  </p:cSld>
  <p:clrMapOvr>
    <a:masterClrMapping/>
  </p:clrMapOvr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35677"/>
        </a:solidFill>
        <a:ln w="3175" cmpd="sng">
          <a:noFill/>
        </a:ln>
      </a:spPr>
      <a:bodyPr rtlCol="0" anchor="ctr"/>
      <a:lstStyle>
        <a:defPPr algn="ctr">
          <a:defRPr kumimoji="1" b="1" dirty="0" smtClean="0"/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ctr">
          <a:defRPr sz="1000" dirty="0" smtClean="0">
            <a:solidFill>
              <a:schemeClr val="tx1">
                <a:lumMod val="75000"/>
                <a:lumOff val="25000"/>
              </a:schemeClr>
            </a:solidFill>
            <a:latin typeface="小塚ゴシック Pro M"/>
            <a:ea typeface="小塚ゴシック Pro M"/>
            <a:cs typeface="小塚ゴシック Pro M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70</Words>
  <Application>Microsoft Macintosh PowerPoint</Application>
  <PresentationFormat>ユーザー設定</PresentationFormat>
  <Paragraphs>14</Paragraphs>
  <Slides>1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2" baseType="lpstr">
      <vt:lpstr>ホワイト</vt:lpstr>
      <vt:lpstr>PowerPoint プレゼンテーション</vt:lpstr>
    </vt:vector>
  </TitlesOfParts>
  <Company>(株)エスピーアイティ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MAC Apple</dc:creator>
  <cp:lastModifiedBy>MAC Apple</cp:lastModifiedBy>
  <cp:revision>96</cp:revision>
  <dcterms:created xsi:type="dcterms:W3CDTF">2016-03-30T04:33:18Z</dcterms:created>
  <dcterms:modified xsi:type="dcterms:W3CDTF">2016-08-04T13:27:04Z</dcterms:modified>
</cp:coreProperties>
</file>