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62850" cy="10688638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E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91" autoAdjust="0"/>
  </p:normalViewPr>
  <p:slideViewPr>
    <p:cSldViewPr snapToGrid="0" snapToObjects="1">
      <p:cViewPr>
        <p:scale>
          <a:sx n="72" d="100"/>
          <a:sy n="72" d="100"/>
        </p:scale>
        <p:origin x="-3680" y="-1752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8B162-71BD-874F-B9BF-5DCCD16F6A76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87FC5-E58E-7941-B3F7-A59EAFC31D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59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215" y="3320408"/>
            <a:ext cx="6428422" cy="229112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6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ADEA-8B32-3149-AC4F-B94BC3824CD8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6858-8269-6348-99FD-89DC92A65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22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ADEA-8B32-3149-AC4F-B94BC3824CD8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6858-8269-6348-99FD-89DC92A65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26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255417" y="668041"/>
            <a:ext cx="1320873" cy="1421440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92799" y="668041"/>
            <a:ext cx="3836571" cy="1421440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ADEA-8B32-3149-AC4F-B94BC3824CD8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6858-8269-6348-99FD-89DC92A65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99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ADEA-8B32-3149-AC4F-B94BC3824CD8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6858-8269-6348-99FD-89DC92A65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69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2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2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ADEA-8B32-3149-AC4F-B94BC3824CD8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6858-8269-6348-99FD-89DC92A65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03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92799" y="3887004"/>
            <a:ext cx="2578722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997568" y="3887004"/>
            <a:ext cx="2578722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ADEA-8B32-3149-AC4F-B94BC3824CD8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6858-8269-6348-99FD-89DC92A65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71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6" cy="17814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42" y="2392574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142" y="3389685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823" y="2392574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823" y="3389685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ADEA-8B32-3149-AC4F-B94BC3824CD8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6858-8269-6348-99FD-89DC92A65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ADEA-8B32-3149-AC4F-B94BC3824CD8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6858-8269-6348-99FD-89DC92A65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79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ADEA-8B32-3149-AC4F-B94BC3824CD8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6858-8269-6348-99FD-89DC92A65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29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5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865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5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ADEA-8B32-3149-AC4F-B94BC3824CD8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6858-8269-6348-99FD-89DC92A65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92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372" y="955050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ADEA-8B32-3149-AC4F-B94BC3824CD8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6858-8269-6348-99FD-89DC92A65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27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6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6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143" y="9906786"/>
            <a:ext cx="1764666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2ADEA-8B32-3149-AC4F-B94BC3824CD8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975" y="9906786"/>
            <a:ext cx="239490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20043" y="9906786"/>
            <a:ext cx="1764666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6858-8269-6348-99FD-89DC92A65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74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245869" y="9076899"/>
            <a:ext cx="2160000" cy="1440000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32239" y="9575566"/>
            <a:ext cx="1467068" cy="45140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ja-JP" altLang="en-US" sz="1000" dirty="0" smtClean="0">
                <a:latin typeface="小塚ゴシック Pro M"/>
                <a:ea typeface="小塚ゴシック Pro M"/>
                <a:cs typeface="小塚ゴシック Pro M"/>
              </a:rPr>
              <a:t>こちらに地図の画像を</a:t>
            </a:r>
            <a:endParaRPr kumimoji="1" lang="en-US" altLang="ja-JP" sz="1000" dirty="0" smtClean="0">
              <a:latin typeface="小塚ゴシック Pro M"/>
              <a:ea typeface="小塚ゴシック Pro M"/>
              <a:cs typeface="小塚ゴシック Pro M"/>
            </a:endParaRPr>
          </a:p>
          <a:p>
            <a:pPr>
              <a:spcAft>
                <a:spcPts val="400"/>
              </a:spcAft>
            </a:pPr>
            <a:r>
              <a:rPr lang="ja-JP" altLang="en-US" sz="1000" dirty="0" smtClean="0">
                <a:latin typeface="小塚ゴシック Pro M"/>
                <a:ea typeface="小塚ゴシック Pro M"/>
                <a:cs typeface="小塚ゴシック Pro M"/>
              </a:rPr>
              <a:t>配置してください。</a:t>
            </a:r>
            <a:endParaRPr kumimoji="1" lang="ja-JP" altLang="en-US" sz="1000" dirty="0"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4147" y="9209373"/>
            <a:ext cx="4467890" cy="58477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3200" dirty="0">
                <a:latin typeface="小塚ゴシック Pro B"/>
                <a:ea typeface="小塚ゴシック Pro B"/>
                <a:cs typeface="小塚ゴシック Pro M"/>
              </a:rPr>
              <a:t>サンプル</a:t>
            </a:r>
            <a:r>
              <a:rPr lang="ja-JP" altLang="en-US" sz="3200" dirty="0">
                <a:latin typeface="小塚ゴシック Pro B"/>
                <a:ea typeface="小塚ゴシック Pro B"/>
                <a:cs typeface="小塚ゴシック Pro M"/>
              </a:rPr>
              <a:t>不動産</a:t>
            </a:r>
            <a:r>
              <a:rPr lang="ja-JP" altLang="en-US" sz="2600" dirty="0">
                <a:latin typeface="小塚ゴシック Pro B"/>
                <a:ea typeface="小塚ゴシック Pro B"/>
                <a:cs typeface="小塚ゴシック Pro M"/>
              </a:rPr>
              <a:t> 株式会社</a:t>
            </a:r>
            <a:endParaRPr kumimoji="1" lang="ja-JP" altLang="en-US" sz="2600" dirty="0">
              <a:latin typeface="小塚ゴシック Pro B"/>
              <a:ea typeface="小塚ゴシック Pro B"/>
              <a:cs typeface="小塚ゴシック Pro M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3219" y="9818304"/>
            <a:ext cx="3914146" cy="63094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ja-JP" sz="2000" spc="200" dirty="0" smtClean="0">
                <a:latin typeface="小塚ゴシック Pro B"/>
                <a:ea typeface="小塚ゴシック Pro B"/>
                <a:cs typeface="小塚ゴシック Pro M"/>
              </a:rPr>
              <a:t>TEL</a:t>
            </a:r>
            <a:r>
              <a:rPr lang="ja-JP" altLang="en-US" sz="2000" spc="200" dirty="0" smtClean="0">
                <a:latin typeface="小塚ゴシック Pro B"/>
                <a:ea typeface="小塚ゴシック Pro B"/>
                <a:cs typeface="小塚ゴシック Pro M"/>
              </a:rPr>
              <a:t> </a:t>
            </a:r>
            <a:r>
              <a:rPr lang="en-US" altLang="ja-JP" sz="3500" spc="200" dirty="0">
                <a:solidFill>
                  <a:srgbClr val="CE000F"/>
                </a:solidFill>
                <a:latin typeface="小塚ゴシック Pro B"/>
                <a:ea typeface="小塚ゴシック Pro B"/>
                <a:cs typeface="小塚ゴシック Pro M"/>
              </a:rPr>
              <a:t>06-1234-5678</a:t>
            </a:r>
            <a:endParaRPr kumimoji="1" lang="ja-JP" altLang="en-US" sz="3500" spc="200" dirty="0">
              <a:solidFill>
                <a:srgbClr val="CE000F"/>
              </a:solidFill>
              <a:latin typeface="小塚ゴシック Pro B"/>
              <a:ea typeface="小塚ゴシック Pro B"/>
              <a:cs typeface="小塚ゴシック Pro M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24618" y="9739594"/>
            <a:ext cx="904055" cy="2308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ja-JP" sz="900" dirty="0">
                <a:latin typeface="小塚ゴシック Pro R"/>
                <a:ea typeface="小塚ゴシック Pro R"/>
                <a:cs typeface="小塚ゴシック Pro M"/>
              </a:rPr>
              <a:t>● </a:t>
            </a:r>
            <a:r>
              <a:rPr lang="ja-JP" altLang="en-US" sz="900" dirty="0">
                <a:latin typeface="小塚ゴシック Pro R"/>
                <a:ea typeface="小塚ゴシック Pro R"/>
                <a:cs typeface="小塚ゴシック Pro M"/>
              </a:rPr>
              <a:t>お問い合せ</a:t>
            </a:r>
            <a:endParaRPr kumimoji="1" lang="ja-JP" altLang="en-US" sz="900" dirty="0">
              <a:latin typeface="小塚ゴシック Pro R"/>
              <a:ea typeface="小塚ゴシック Pro R"/>
              <a:cs typeface="小塚ゴシック Pro M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5936" y="10330988"/>
            <a:ext cx="2300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kern="100" spc="160" dirty="0">
                <a:latin typeface="小塚ゴシック Pro M"/>
                <a:ea typeface="小塚ゴシック Pro M"/>
                <a:cs typeface="小塚ゴシック Pro M"/>
              </a:rPr>
              <a:t>住所／大阪市北区</a:t>
            </a:r>
            <a:r>
              <a:rPr lang="ja-JP" altLang="en-US" sz="1000" kern="100" spc="160" dirty="0">
                <a:latin typeface="小塚ゴシック Pro M"/>
                <a:ea typeface="小塚ゴシック Pro M"/>
                <a:cs typeface="小塚ゴシック Pro M"/>
              </a:rPr>
              <a:t>天神橋</a:t>
            </a:r>
            <a:r>
              <a:rPr lang="en-US" altLang="ja-JP" sz="1000" kern="100" spc="160" dirty="0">
                <a:latin typeface="小塚ゴシック Pro M"/>
                <a:ea typeface="小塚ゴシック Pro M"/>
                <a:cs typeface="小塚ゴシック Pro M"/>
              </a:rPr>
              <a:t>6-6-19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35665" y="8959917"/>
            <a:ext cx="4348113" cy="33342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>
              <a:spcAft>
                <a:spcPts val="200"/>
              </a:spcAft>
            </a:pPr>
            <a:r>
              <a:rPr lang="en-US" altLang="ja-JP" sz="700" dirty="0">
                <a:latin typeface="小塚ゴシック Pro M"/>
                <a:ea typeface="小塚ゴシック Pro M"/>
                <a:cs typeface="小塚ゴシック Pro M"/>
              </a:rPr>
              <a:t>●(</a:t>
            </a:r>
            <a:r>
              <a:rPr lang="ja-JP" altLang="en-US" sz="700" dirty="0">
                <a:latin typeface="小塚ゴシック Pro M"/>
                <a:ea typeface="小塚ゴシック Pro M"/>
                <a:cs typeface="小塚ゴシック Pro M"/>
              </a:rPr>
              <a:t>公社</a:t>
            </a:r>
            <a:r>
              <a:rPr lang="en-US" altLang="ja-JP" sz="700" dirty="0">
                <a:latin typeface="小塚ゴシック Pro M"/>
                <a:ea typeface="小塚ゴシック Pro M"/>
                <a:cs typeface="小塚ゴシック Pro M"/>
              </a:rPr>
              <a:t>)</a:t>
            </a:r>
            <a:r>
              <a:rPr lang="ja-JP" altLang="en-US" sz="700" dirty="0">
                <a:latin typeface="小塚ゴシック Pro M"/>
                <a:ea typeface="小塚ゴシック Pro M"/>
                <a:cs typeface="小塚ゴシック Pro M"/>
              </a:rPr>
              <a:t>全日本不動産協会会員 </a:t>
            </a:r>
            <a:r>
              <a:rPr lang="en-US" altLang="ja-JP" sz="700" dirty="0">
                <a:latin typeface="小塚ゴシック Pro M"/>
                <a:ea typeface="小塚ゴシック Pro M"/>
                <a:cs typeface="小塚ゴシック Pro M"/>
              </a:rPr>
              <a:t>●(</a:t>
            </a:r>
            <a:r>
              <a:rPr lang="ja-JP" altLang="en-US" sz="700" dirty="0">
                <a:latin typeface="小塚ゴシック Pro M"/>
                <a:ea typeface="小塚ゴシック Pro M"/>
                <a:cs typeface="小塚ゴシック Pro M"/>
              </a:rPr>
              <a:t>公社</a:t>
            </a:r>
            <a:r>
              <a:rPr lang="en-US" altLang="ja-JP" sz="700" dirty="0">
                <a:latin typeface="小塚ゴシック Pro M"/>
                <a:ea typeface="小塚ゴシック Pro M"/>
                <a:cs typeface="小塚ゴシック Pro M"/>
              </a:rPr>
              <a:t>)</a:t>
            </a:r>
            <a:r>
              <a:rPr lang="ja-JP" altLang="en-US" sz="700" dirty="0">
                <a:latin typeface="小塚ゴシック Pro M"/>
                <a:ea typeface="小塚ゴシック Pro M"/>
                <a:cs typeface="小塚ゴシック Pro M"/>
              </a:rPr>
              <a:t>不動産保証協会会員 </a:t>
            </a:r>
            <a:r>
              <a:rPr lang="en-US" altLang="ja-JP" sz="700" dirty="0">
                <a:latin typeface="小塚ゴシック Pro M"/>
                <a:ea typeface="小塚ゴシック Pro M"/>
                <a:cs typeface="小塚ゴシック Pro M"/>
              </a:rPr>
              <a:t>●(</a:t>
            </a:r>
            <a:r>
              <a:rPr lang="ja-JP" altLang="en-US" sz="700" dirty="0">
                <a:latin typeface="小塚ゴシック Pro M"/>
                <a:ea typeface="小塚ゴシック Pro M"/>
                <a:cs typeface="小塚ゴシック Pro M"/>
              </a:rPr>
              <a:t>公社</a:t>
            </a:r>
            <a:r>
              <a:rPr lang="en-US" altLang="ja-JP" sz="700" dirty="0">
                <a:latin typeface="小塚ゴシック Pro M"/>
                <a:ea typeface="小塚ゴシック Pro M"/>
                <a:cs typeface="小塚ゴシック Pro M"/>
              </a:rPr>
              <a:t>)</a:t>
            </a:r>
            <a:r>
              <a:rPr lang="ja-JP" altLang="en-US" sz="700" dirty="0">
                <a:latin typeface="小塚ゴシック Pro M"/>
                <a:ea typeface="小塚ゴシック Pro M"/>
                <a:cs typeface="小塚ゴシック Pro M"/>
              </a:rPr>
              <a:t>近畿地区不動産公正取引協議会加盟</a:t>
            </a:r>
          </a:p>
          <a:p>
            <a:pPr>
              <a:spcAft>
                <a:spcPts val="200"/>
              </a:spcAft>
            </a:pPr>
            <a:r>
              <a:rPr lang="en-US" altLang="ja-JP" sz="700" dirty="0">
                <a:latin typeface="小塚ゴシック Pro M"/>
                <a:ea typeface="小塚ゴシック Pro M"/>
                <a:cs typeface="小塚ゴシック Pro M"/>
              </a:rPr>
              <a:t>●</a:t>
            </a:r>
            <a:r>
              <a:rPr lang="ja-JP" altLang="en-US" sz="700" dirty="0">
                <a:latin typeface="小塚ゴシック Pro M"/>
                <a:ea typeface="小塚ゴシック Pro M"/>
                <a:cs typeface="小塚ゴシック Pro M"/>
              </a:rPr>
              <a:t>宅建業免許／大阪府知事</a:t>
            </a:r>
            <a:r>
              <a:rPr lang="en-US" altLang="ja-JP" sz="700" dirty="0">
                <a:latin typeface="小塚ゴシック Pro M"/>
                <a:ea typeface="小塚ゴシック Pro M"/>
                <a:cs typeface="小塚ゴシック Pro M"/>
              </a:rPr>
              <a:t>(00)</a:t>
            </a:r>
            <a:r>
              <a:rPr lang="ja-JP" altLang="en-US" sz="700" dirty="0">
                <a:latin typeface="小塚ゴシック Pro M"/>
                <a:ea typeface="小塚ゴシック Pro M"/>
                <a:cs typeface="小塚ゴシック Pro M"/>
              </a:rPr>
              <a:t>第</a:t>
            </a:r>
            <a:r>
              <a:rPr lang="en-US" altLang="ja-JP" sz="700" dirty="0">
                <a:latin typeface="小塚ゴシック Pro M"/>
                <a:ea typeface="小塚ゴシック Pro M"/>
                <a:cs typeface="小塚ゴシック Pro M"/>
              </a:rPr>
              <a:t>00000</a:t>
            </a:r>
            <a:r>
              <a:rPr lang="ja-JP" altLang="en-US" sz="700" dirty="0">
                <a:latin typeface="小塚ゴシック Pro M"/>
                <a:ea typeface="小塚ゴシック Pro M"/>
                <a:cs typeface="小塚ゴシック Pro M"/>
              </a:rPr>
              <a:t>号</a:t>
            </a:r>
            <a:r>
              <a:rPr lang="en-US" altLang="ja-JP" sz="700" dirty="0">
                <a:latin typeface="小塚ゴシック Pro M"/>
                <a:ea typeface="小塚ゴシック Pro M"/>
                <a:cs typeface="小塚ゴシック Pro M"/>
              </a:rPr>
              <a:t>●</a:t>
            </a:r>
            <a:r>
              <a:rPr lang="ja-JP" altLang="en-US" sz="700" dirty="0">
                <a:latin typeface="小塚ゴシック Pro M"/>
                <a:ea typeface="小塚ゴシック Pro M"/>
                <a:cs typeface="小塚ゴシック Pro M"/>
              </a:rPr>
              <a:t>建設業許可／大阪府知事</a:t>
            </a:r>
            <a:r>
              <a:rPr lang="en-US" altLang="ja-JP" sz="700" dirty="0">
                <a:latin typeface="小塚ゴシック Pro M"/>
                <a:ea typeface="小塚ゴシック Pro M"/>
                <a:cs typeface="小塚ゴシック Pro M"/>
              </a:rPr>
              <a:t>(</a:t>
            </a:r>
            <a:r>
              <a:rPr lang="ja-JP" altLang="en-US" sz="700" dirty="0">
                <a:latin typeface="小塚ゴシック Pro M"/>
                <a:ea typeface="小塚ゴシック Pro M"/>
                <a:cs typeface="小塚ゴシック Pro M"/>
              </a:rPr>
              <a:t>般</a:t>
            </a:r>
            <a:r>
              <a:rPr lang="en-US" altLang="ja-JP" sz="700" dirty="0">
                <a:latin typeface="小塚ゴシック Pro M"/>
                <a:ea typeface="小塚ゴシック Pro M"/>
                <a:cs typeface="小塚ゴシック Pro M"/>
              </a:rPr>
              <a:t>-00)</a:t>
            </a:r>
            <a:r>
              <a:rPr lang="ja-JP" altLang="en-US" sz="700" dirty="0">
                <a:latin typeface="小塚ゴシック Pro M"/>
                <a:ea typeface="小塚ゴシック Pro M"/>
                <a:cs typeface="小塚ゴシック Pro M"/>
              </a:rPr>
              <a:t>第</a:t>
            </a:r>
            <a:r>
              <a:rPr lang="en-US" altLang="ja-JP" sz="700" dirty="0">
                <a:latin typeface="小塚ゴシック Pro M"/>
                <a:ea typeface="小塚ゴシック Pro M"/>
                <a:cs typeface="小塚ゴシック Pro M"/>
              </a:rPr>
              <a:t>00000</a:t>
            </a:r>
            <a:r>
              <a:rPr lang="ja-JP" altLang="en-US" sz="700" dirty="0">
                <a:latin typeface="小塚ゴシック Pro M"/>
                <a:ea typeface="小塚ゴシック Pro M"/>
                <a:cs typeface="小塚ゴシック Pro M"/>
              </a:rPr>
              <a:t>号</a:t>
            </a:r>
            <a:endParaRPr kumimoji="1" lang="ja-JP" altLang="en-US" sz="700" dirty="0"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7871" y="7908052"/>
            <a:ext cx="6153198" cy="42011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altLang="ja-JP" sz="900" dirty="0">
                <a:latin typeface="小塚ゴシック Pro M"/>
                <a:ea typeface="小塚ゴシック Pro M"/>
                <a:cs typeface="小塚ゴシック Pro M"/>
              </a:rPr>
              <a:t>■</a:t>
            </a:r>
            <a:r>
              <a:rPr lang="ja-JP" altLang="en-US" sz="900" dirty="0">
                <a:latin typeface="小塚ゴシック Pro M"/>
                <a:ea typeface="小塚ゴシック Pro M"/>
                <a:cs typeface="小塚ゴシック Pro M"/>
              </a:rPr>
              <a:t>所在地／大阪市北区東天満</a:t>
            </a:r>
            <a:r>
              <a:rPr lang="en-US" altLang="ja-JP" sz="900" dirty="0">
                <a:latin typeface="小塚ゴシック Pro M"/>
                <a:ea typeface="小塚ゴシック Pro M"/>
                <a:cs typeface="小塚ゴシック Pro M"/>
              </a:rPr>
              <a:t>1-11-19 ■</a:t>
            </a:r>
            <a:r>
              <a:rPr lang="ja-JP" altLang="en-US" sz="900" dirty="0">
                <a:latin typeface="小塚ゴシック Pro M"/>
                <a:ea typeface="小塚ゴシック Pro M"/>
                <a:cs typeface="小塚ゴシック Pro M"/>
              </a:rPr>
              <a:t>交通／地下鉄堺筋線「南森町」駅より徒歩</a:t>
            </a:r>
            <a:r>
              <a:rPr lang="en-US" altLang="ja-JP" sz="900" dirty="0">
                <a:latin typeface="小塚ゴシック Pro M"/>
                <a:ea typeface="小塚ゴシック Pro M"/>
                <a:cs typeface="小塚ゴシック Pro M"/>
              </a:rPr>
              <a:t>5</a:t>
            </a:r>
            <a:r>
              <a:rPr lang="ja-JP" altLang="en-US" sz="900" dirty="0">
                <a:latin typeface="小塚ゴシック Pro M"/>
                <a:ea typeface="小塚ゴシック Pro M"/>
                <a:cs typeface="小塚ゴシック Pro M"/>
              </a:rPr>
              <a:t>分 </a:t>
            </a:r>
            <a:r>
              <a:rPr lang="en-US" altLang="ja-JP" sz="900" dirty="0">
                <a:latin typeface="小塚ゴシック Pro M"/>
                <a:ea typeface="小塚ゴシック Pro M"/>
                <a:cs typeface="小塚ゴシック Pro M"/>
              </a:rPr>
              <a:t>■</a:t>
            </a:r>
            <a:r>
              <a:rPr lang="ja-JP" altLang="en-US" sz="900" dirty="0">
                <a:latin typeface="小塚ゴシック Pro M"/>
                <a:ea typeface="小塚ゴシック Pro M"/>
                <a:cs typeface="小塚ゴシック Pro M"/>
              </a:rPr>
              <a:t>土地面積／約</a:t>
            </a:r>
            <a:r>
              <a:rPr lang="en-US" altLang="ja-JP" sz="900" dirty="0">
                <a:latin typeface="小塚ゴシック Pro M"/>
                <a:ea typeface="小塚ゴシック Pro M"/>
                <a:cs typeface="小塚ゴシック Pro M"/>
              </a:rPr>
              <a:t>00.00㎡■</a:t>
            </a:r>
            <a:r>
              <a:rPr lang="ja-JP" altLang="en-US" sz="900" dirty="0">
                <a:latin typeface="小塚ゴシック Pro M"/>
                <a:ea typeface="小塚ゴシック Pro M"/>
                <a:cs typeface="小塚ゴシック Pro M"/>
              </a:rPr>
              <a:t>建延面積／約</a:t>
            </a:r>
            <a:r>
              <a:rPr lang="en-US" altLang="ja-JP" sz="900" dirty="0">
                <a:latin typeface="小塚ゴシック Pro M"/>
                <a:ea typeface="小塚ゴシック Pro M"/>
                <a:cs typeface="小塚ゴシック Pro M"/>
              </a:rPr>
              <a:t>00.00㎡■</a:t>
            </a:r>
            <a:r>
              <a:rPr lang="ja-JP" altLang="en-US" sz="900" dirty="0">
                <a:latin typeface="小塚ゴシック Pro M"/>
                <a:ea typeface="小塚ゴシック Pro M"/>
                <a:cs typeface="小塚ゴシック Pro M"/>
              </a:rPr>
              <a:t>構造／木造スレート葺</a:t>
            </a:r>
            <a:r>
              <a:rPr lang="en-US" altLang="ja-JP" sz="900" dirty="0">
                <a:latin typeface="小塚ゴシック Pro M"/>
                <a:ea typeface="小塚ゴシック Pro M"/>
                <a:cs typeface="小塚ゴシック Pro M"/>
              </a:rPr>
              <a:t>3</a:t>
            </a:r>
            <a:r>
              <a:rPr lang="ja-JP" altLang="en-US" sz="900" dirty="0">
                <a:latin typeface="小塚ゴシック Pro M"/>
                <a:ea typeface="小塚ゴシック Pro M"/>
                <a:cs typeface="小塚ゴシック Pro M"/>
              </a:rPr>
              <a:t>階建</a:t>
            </a:r>
            <a:r>
              <a:rPr lang="en-US" altLang="ja-JP" sz="900" dirty="0">
                <a:latin typeface="小塚ゴシック Pro M"/>
                <a:ea typeface="小塚ゴシック Pro M"/>
                <a:cs typeface="小塚ゴシック Pro M"/>
              </a:rPr>
              <a:t>■</a:t>
            </a:r>
            <a:r>
              <a:rPr lang="ja-JP" altLang="en-US" sz="900" dirty="0">
                <a:latin typeface="小塚ゴシック Pro M"/>
                <a:ea typeface="小塚ゴシック Pro M"/>
                <a:cs typeface="小塚ゴシック Pro M"/>
              </a:rPr>
              <a:t>建築／平成</a:t>
            </a:r>
            <a:r>
              <a:rPr lang="en-US" altLang="ja-JP" sz="900" dirty="0">
                <a:latin typeface="小塚ゴシック Pro M"/>
                <a:ea typeface="小塚ゴシック Pro M"/>
                <a:cs typeface="小塚ゴシック Pro M"/>
              </a:rPr>
              <a:t>3</a:t>
            </a:r>
            <a:r>
              <a:rPr lang="ja-JP" altLang="en-US" sz="900" dirty="0">
                <a:latin typeface="小塚ゴシック Pro M"/>
                <a:ea typeface="小塚ゴシック Pro M"/>
                <a:cs typeface="小塚ゴシック Pro M"/>
              </a:rPr>
              <a:t>年３月</a:t>
            </a:r>
            <a:r>
              <a:rPr lang="en-US" altLang="ja-JP" sz="900" dirty="0">
                <a:latin typeface="小塚ゴシック Pro M"/>
                <a:ea typeface="小塚ゴシック Pro M"/>
                <a:cs typeface="小塚ゴシック Pro M"/>
              </a:rPr>
              <a:t>■</a:t>
            </a:r>
            <a:r>
              <a:rPr lang="ja-JP" altLang="en-US" sz="900" dirty="0">
                <a:latin typeface="小塚ゴシック Pro M"/>
                <a:ea typeface="小塚ゴシック Pro M"/>
                <a:cs typeface="小塚ゴシック Pro M"/>
              </a:rPr>
              <a:t>広告有効期限／平成</a:t>
            </a:r>
            <a:r>
              <a:rPr lang="en-US" altLang="ja-JP" sz="900" dirty="0">
                <a:latin typeface="小塚ゴシック Pro M"/>
                <a:ea typeface="小塚ゴシック Pro M"/>
                <a:cs typeface="小塚ゴシック Pro M"/>
              </a:rPr>
              <a:t>□</a:t>
            </a:r>
            <a:r>
              <a:rPr lang="ja-JP" altLang="en-US" sz="900" dirty="0">
                <a:latin typeface="小塚ゴシック Pro M"/>
                <a:ea typeface="小塚ゴシック Pro M"/>
                <a:cs typeface="小塚ゴシック Pro M"/>
              </a:rPr>
              <a:t>年</a:t>
            </a:r>
            <a:r>
              <a:rPr lang="en-US" altLang="ja-JP" sz="900" dirty="0">
                <a:latin typeface="小塚ゴシック Pro M"/>
                <a:ea typeface="小塚ゴシック Pro M"/>
                <a:cs typeface="小塚ゴシック Pro M"/>
              </a:rPr>
              <a:t>□</a:t>
            </a:r>
            <a:r>
              <a:rPr lang="ja-JP" altLang="en-US" sz="900" dirty="0">
                <a:latin typeface="小塚ゴシック Pro M"/>
                <a:ea typeface="小塚ゴシック Pro M"/>
                <a:cs typeface="小塚ゴシック Pro M"/>
              </a:rPr>
              <a:t>月末日</a:t>
            </a:r>
            <a:r>
              <a:rPr lang="en-US" altLang="ja-JP" sz="900" dirty="0">
                <a:latin typeface="小塚ゴシック Pro M"/>
                <a:ea typeface="小塚ゴシック Pro M"/>
                <a:cs typeface="小塚ゴシック Pro M"/>
              </a:rPr>
              <a:t>■</a:t>
            </a:r>
            <a:r>
              <a:rPr lang="ja-JP" altLang="en-US" sz="900" dirty="0">
                <a:latin typeface="小塚ゴシック Pro M"/>
                <a:ea typeface="小塚ゴシック Pro M"/>
                <a:cs typeface="小塚ゴシック Pro M"/>
              </a:rPr>
              <a:t>仲介</a:t>
            </a:r>
            <a:endParaRPr kumimoji="1" lang="ja-JP" altLang="en-US" sz="900" dirty="0">
              <a:latin typeface="小塚ゴシック Pro M"/>
              <a:ea typeface="小塚ゴシック Pro M"/>
              <a:cs typeface="小塚ゴシック Pro M"/>
            </a:endParaRPr>
          </a:p>
        </p:txBody>
      </p:sp>
      <p:pic>
        <p:nvPicPr>
          <p:cNvPr id="8" name="図 7" descr="名称未設定-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97" y="1155486"/>
            <a:ext cx="1499666" cy="1499666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566090" y="1427372"/>
            <a:ext cx="1197764" cy="842538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r>
              <a:rPr lang="ja-JP" altLang="en-US" sz="2500" dirty="0">
                <a:solidFill>
                  <a:schemeClr val="bg1"/>
                </a:solidFill>
                <a:latin typeface="小塚ゴシック Pro B"/>
                <a:ea typeface="小塚ゴシック Pro B"/>
                <a:cs typeface="小塚ゴシック Pro M"/>
              </a:rPr>
              <a:t>土地</a:t>
            </a:r>
          </a:p>
          <a:p>
            <a:pPr algn="ctr">
              <a:lnSpc>
                <a:spcPct val="90000"/>
              </a:lnSpc>
              <a:spcAft>
                <a:spcPts val="400"/>
              </a:spcAft>
            </a:pPr>
            <a:r>
              <a:rPr lang="ja-JP" altLang="en-US" sz="2500" dirty="0" smtClean="0">
                <a:solidFill>
                  <a:schemeClr val="bg1"/>
                </a:solidFill>
                <a:latin typeface="小塚ゴシック Pro B"/>
                <a:ea typeface="小塚ゴシック Pro B"/>
                <a:cs typeface="小塚ゴシック Pro M"/>
              </a:rPr>
              <a:t>約</a:t>
            </a:r>
            <a:r>
              <a:rPr lang="en-US" altLang="ja-JP" sz="2500" dirty="0" smtClean="0">
                <a:solidFill>
                  <a:schemeClr val="bg1"/>
                </a:solidFill>
                <a:latin typeface="小塚ゴシック Pro B"/>
                <a:ea typeface="小塚ゴシック Pro B"/>
                <a:cs typeface="小塚ゴシック Pro M"/>
              </a:rPr>
              <a:t>30</a:t>
            </a:r>
            <a:r>
              <a:rPr lang="ja-JP" altLang="en-US" sz="2500" dirty="0" smtClean="0">
                <a:solidFill>
                  <a:schemeClr val="bg1"/>
                </a:solidFill>
                <a:latin typeface="小塚ゴシック Pro B"/>
                <a:ea typeface="小塚ゴシック Pro B"/>
                <a:cs typeface="小塚ゴシック Pro M"/>
              </a:rPr>
              <a:t>坪</a:t>
            </a:r>
            <a:endParaRPr kumimoji="1" lang="ja-JP" altLang="en-US" sz="2500" dirty="0">
              <a:solidFill>
                <a:schemeClr val="bg1"/>
              </a:solidFill>
              <a:latin typeface="小塚ゴシック Pro B"/>
              <a:ea typeface="小塚ゴシック Pro B"/>
              <a:cs typeface="小塚ゴシック Pro M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763438" y="1696686"/>
            <a:ext cx="1826140" cy="86177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ja-JP" sz="5000" dirty="0">
                <a:latin typeface="小塚ゴシック Pro B"/>
                <a:ea typeface="小塚ゴシック Pro B"/>
                <a:cs typeface="小塚ゴシック Pro M"/>
              </a:rPr>
              <a:t>1,890</a:t>
            </a:r>
            <a:endParaRPr kumimoji="1" lang="ja-JP" altLang="en-US" sz="5000" dirty="0">
              <a:latin typeface="小塚ゴシック Pro B"/>
              <a:ea typeface="小塚ゴシック Pro B"/>
              <a:cs typeface="小塚ゴシック Pro M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466178" y="2063647"/>
            <a:ext cx="697627" cy="40011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ja-JP" altLang="en-US" sz="2000" dirty="0" smtClean="0">
                <a:latin typeface="小塚ゴシック Pro B"/>
                <a:ea typeface="小塚ゴシック Pro B"/>
                <a:cs typeface="小塚ゴシック Pro M"/>
              </a:rPr>
              <a:t>万円</a:t>
            </a:r>
            <a:endParaRPr kumimoji="1" lang="ja-JP" altLang="en-US" sz="2000" dirty="0">
              <a:latin typeface="小塚ゴシック Pro B"/>
              <a:ea typeface="小塚ゴシック Pro B"/>
              <a:cs typeface="小塚ゴシック Pro M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34796" y="1853527"/>
            <a:ext cx="954107" cy="3231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ja-JP" altLang="en-US" sz="1500" dirty="0" smtClean="0">
                <a:latin typeface="小塚ゴシック Pro B"/>
                <a:ea typeface="小塚ゴシック Pro B"/>
                <a:cs typeface="小塚ゴシック Pro M"/>
              </a:rPr>
              <a:t>（税込）</a:t>
            </a:r>
            <a:endParaRPr kumimoji="1" lang="ja-JP" altLang="en-US" sz="1500" dirty="0">
              <a:latin typeface="小塚ゴシック Pro B"/>
              <a:ea typeface="小塚ゴシック Pro B"/>
              <a:cs typeface="小塚ゴシック Pro M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98855" y="1905319"/>
            <a:ext cx="461665" cy="5668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 smtClean="0">
                <a:ea typeface="小塚ゴシック Pro B"/>
              </a:rPr>
              <a:t>価格</a:t>
            </a:r>
            <a:endParaRPr kumimoji="1" lang="ja-JP" altLang="en-US" dirty="0">
              <a:ea typeface="小塚ゴシック Pro B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20339" y="1750246"/>
            <a:ext cx="1531188" cy="63094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3500" dirty="0" smtClean="0">
                <a:latin typeface="小塚ゴシック Pro B"/>
                <a:ea typeface="小塚ゴシック Pro B"/>
                <a:cs typeface="小塚ゴシック Pro M"/>
              </a:rPr>
              <a:t>東天満</a:t>
            </a:r>
            <a:endParaRPr kumimoji="1" lang="ja-JP" altLang="en-US" sz="3500" dirty="0">
              <a:latin typeface="小塚ゴシック Pro B"/>
              <a:ea typeface="小塚ゴシック Pro B"/>
              <a:cs typeface="小塚ゴシック Pro M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22616" y="1459928"/>
            <a:ext cx="1146468" cy="3231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ja-JP" altLang="en-US" sz="1500" dirty="0" smtClean="0">
                <a:latin typeface="小塚ゴシック Pro B"/>
                <a:ea typeface="小塚ゴシック Pro B"/>
                <a:cs typeface="小塚ゴシック Pro M"/>
              </a:rPr>
              <a:t>大阪市北区</a:t>
            </a:r>
            <a:endParaRPr kumimoji="1" lang="ja-JP" altLang="en-US" sz="1500" dirty="0">
              <a:latin typeface="小塚ゴシック Pro B"/>
              <a:ea typeface="小塚ゴシック Pro B"/>
              <a:cs typeface="小塚ゴシック Pro M"/>
            </a:endParaRPr>
          </a:p>
        </p:txBody>
      </p:sp>
      <p:pic>
        <p:nvPicPr>
          <p:cNvPr id="4" name="図 3" descr="pixta_20989846_X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3179" r="12444" b="3463"/>
          <a:stretch/>
        </p:blipFill>
        <p:spPr>
          <a:xfrm>
            <a:off x="2354819" y="2646050"/>
            <a:ext cx="4091341" cy="5171299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667871" y="3679486"/>
            <a:ext cx="1452705" cy="2439129"/>
          </a:xfrm>
          <a:prstGeom prst="rect">
            <a:avLst/>
          </a:prstGeom>
          <a:noFill/>
        </p:spPr>
        <p:txBody>
          <a:bodyPr vert="wordArtVertRtl" wrap="none" rtlCol="0" anchor="ctr" anchorCtr="1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600" dirty="0">
                <a:ea typeface="小塚ゴシック Pr6N M"/>
              </a:rPr>
              <a:t>◎</a:t>
            </a:r>
            <a:r>
              <a:rPr lang="ja-JP" altLang="en-US" sz="1600" dirty="0">
                <a:ea typeface="小塚ゴシック Pr6N M"/>
              </a:rPr>
              <a:t>全面</a:t>
            </a:r>
            <a:r>
              <a:rPr lang="ja-JP" altLang="en-US" sz="1600" dirty="0" smtClean="0">
                <a:ea typeface="小塚ゴシック Pr6N M"/>
              </a:rPr>
              <a:t>リフォーム済</a:t>
            </a:r>
            <a:endParaRPr lang="en-US" altLang="ja-JP" sz="1600" dirty="0" smtClean="0">
              <a:ea typeface="小塚ゴシック Pr6N M"/>
            </a:endParaRPr>
          </a:p>
          <a:p>
            <a:pPr>
              <a:lnSpc>
                <a:spcPct val="130000"/>
              </a:lnSpc>
            </a:pPr>
            <a:r>
              <a:rPr lang="en-US" altLang="ja-JP" sz="1600" dirty="0">
                <a:ea typeface="小塚ゴシック Pr6N M"/>
              </a:rPr>
              <a:t>◎5LDK</a:t>
            </a:r>
            <a:r>
              <a:rPr lang="ja-JP" altLang="en-US" sz="1600" dirty="0">
                <a:ea typeface="小塚ゴシック Pr6N M"/>
              </a:rPr>
              <a:t>＋</a:t>
            </a:r>
            <a:r>
              <a:rPr lang="ja-JP" altLang="en-US" sz="1600" dirty="0" smtClean="0">
                <a:ea typeface="小塚ゴシック Pr6N M"/>
              </a:rPr>
              <a:t>ガレージ付</a:t>
            </a:r>
            <a:endParaRPr lang="en-US" altLang="ja-JP" sz="1600" dirty="0" smtClean="0">
              <a:ea typeface="小塚ゴシック Pr6N M"/>
            </a:endParaRPr>
          </a:p>
          <a:p>
            <a:pPr>
              <a:lnSpc>
                <a:spcPct val="130000"/>
              </a:lnSpc>
            </a:pPr>
            <a:r>
              <a:rPr lang="en-US" altLang="ja-JP" sz="1600" dirty="0">
                <a:ea typeface="小塚ゴシック Pr6N M"/>
              </a:rPr>
              <a:t>◎</a:t>
            </a:r>
            <a:r>
              <a:rPr lang="ja-JP" altLang="en-US" sz="1600" dirty="0">
                <a:ea typeface="小塚ゴシック Pr6N M"/>
              </a:rPr>
              <a:t>買物</a:t>
            </a:r>
            <a:r>
              <a:rPr lang="ja-JP" altLang="en-US" sz="1600" dirty="0" smtClean="0">
                <a:ea typeface="小塚ゴシック Pr6N M"/>
              </a:rPr>
              <a:t>便利</a:t>
            </a:r>
            <a:endParaRPr lang="en-US" altLang="ja-JP" sz="1600" dirty="0" smtClean="0">
              <a:ea typeface="小塚ゴシック Pr6N M"/>
            </a:endParaRPr>
          </a:p>
          <a:p>
            <a:pPr>
              <a:lnSpc>
                <a:spcPct val="130000"/>
              </a:lnSpc>
            </a:pPr>
            <a:r>
              <a:rPr lang="en-US" altLang="ja-JP" sz="1600" dirty="0">
                <a:ea typeface="小塚ゴシック Pr6N M"/>
              </a:rPr>
              <a:t>◎</a:t>
            </a:r>
            <a:r>
              <a:rPr lang="ja-JP" altLang="en-US" sz="1600" dirty="0">
                <a:ea typeface="小塚ゴシック Pr6N M"/>
              </a:rPr>
              <a:t>デュプロ小学校 校区内</a:t>
            </a:r>
            <a:endParaRPr kumimoji="1" lang="ja-JP" altLang="en-US" sz="1600" dirty="0">
              <a:ea typeface="小塚ゴシック Pr6N M"/>
            </a:endParaRPr>
          </a:p>
        </p:txBody>
      </p:sp>
      <p:pic>
        <p:nvPicPr>
          <p:cNvPr id="6" name="図 5" descr="おすすめ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6" y="2936255"/>
            <a:ext cx="1966026" cy="64619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03687" y="0"/>
            <a:ext cx="595547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500">
                <a:solidFill>
                  <a:srgbClr val="000090"/>
                </a:solidFill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-CID 新丸ゴ H"/>
                <a:ea typeface="A-CID 新丸ゴ H"/>
                <a:cs typeface="A-CID 新丸ゴ H"/>
              </a:rPr>
              <a:t>中古物件情報</a:t>
            </a:r>
          </a:p>
        </p:txBody>
      </p:sp>
    </p:spTree>
    <p:extLst>
      <p:ext uri="{BB962C8B-B14F-4D97-AF65-F5344CB8AC3E}">
        <p14:creationId xmlns:p14="http://schemas.microsoft.com/office/powerpoint/2010/main" val="337899209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 cmpd="sng">
          <a:solidFill>
            <a:schemeClr val="tx1"/>
          </a:solidFill>
        </a:ln>
      </a:spPr>
      <a:bodyPr rtlCol="0" anchor="ctr"/>
      <a:lstStyle>
        <a:defPPr algn="ctr">
          <a:defRPr kumimoji="1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183</Words>
  <Application>Microsoft Macintosh PowerPoint</Application>
  <PresentationFormat>ユーザー設定</PresentationFormat>
  <Paragraphs>23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>(株)エスピーアイティ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MAC Apple</dc:creator>
  <cp:lastModifiedBy>MAC Apple</cp:lastModifiedBy>
  <cp:revision>30</cp:revision>
  <dcterms:created xsi:type="dcterms:W3CDTF">2016-03-30T04:33:18Z</dcterms:created>
  <dcterms:modified xsi:type="dcterms:W3CDTF">2016-06-08T09:35:18Z</dcterms:modified>
</cp:coreProperties>
</file>