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562850" cy="10688638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86C1B"/>
    <a:srgbClr val="474545"/>
    <a:srgbClr val="8E6734"/>
    <a:srgbClr val="E35677"/>
    <a:srgbClr val="8A0719"/>
    <a:srgbClr val="8B0016"/>
    <a:srgbClr val="ED1B91"/>
    <a:srgbClr val="ED5C00"/>
    <a:srgbClr val="6EAC00"/>
    <a:srgbClr val="ED7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60" autoAdjust="0"/>
  </p:normalViewPr>
  <p:slideViewPr>
    <p:cSldViewPr snapToGrid="0" snapToObjects="1">
      <p:cViewPr>
        <p:scale>
          <a:sx n="178" d="100"/>
          <a:sy n="178" d="100"/>
        </p:scale>
        <p:origin x="-392" y="-80"/>
      </p:cViewPr>
      <p:guideLst>
        <p:guide orient="horz" pos="3481"/>
        <p:guide orient="horz" pos="3396"/>
        <p:guide pos="23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8B162-71BD-874F-B9BF-5DCCD16F6A76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87FC5-E58E-7941-B3F7-A59EAFC31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59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5" y="3320408"/>
            <a:ext cx="6428422" cy="229112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6"/>
            <a:ext cx="5293996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22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26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255417" y="668041"/>
            <a:ext cx="1320873" cy="1421440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92799" y="668041"/>
            <a:ext cx="3836571" cy="1421440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99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69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2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2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03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92799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997568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71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2" y="2392574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2" y="3389685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4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5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79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29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5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5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5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92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50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27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7"/>
            <a:ext cx="6806566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5" y="9906786"/>
            <a:ext cx="2394902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74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pixta_17129158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9" y="247935"/>
            <a:ext cx="7213630" cy="4809087"/>
          </a:xfrm>
          <a:prstGeom prst="rect">
            <a:avLst/>
          </a:prstGeom>
        </p:spPr>
      </p:pic>
      <p:pic>
        <p:nvPicPr>
          <p:cNvPr id="10" name="図 9" descr="english-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5" y="0"/>
            <a:ext cx="7596000" cy="1073548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245869" y="9076899"/>
            <a:ext cx="2160000" cy="1440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32239" y="9575566"/>
            <a:ext cx="1467068" cy="45140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こちらに地図の画像を</a:t>
            </a:r>
            <a:endParaRPr kumimoji="1" lang="en-US" altLang="ja-JP" sz="1000" dirty="0" smtClean="0">
              <a:latin typeface="小塚ゴシック Pro M"/>
              <a:ea typeface="小塚ゴシック Pro M"/>
              <a:cs typeface="小塚ゴシック Pro M"/>
            </a:endParaRPr>
          </a:p>
          <a:p>
            <a:pPr>
              <a:spcAft>
                <a:spcPts val="400"/>
              </a:spcAft>
            </a:pPr>
            <a:r>
              <a:rPr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配置してください。</a:t>
            </a:r>
            <a:endParaRPr kumimoji="1" lang="ja-JP" altLang="en-US" sz="10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5463" y="9017110"/>
            <a:ext cx="3954313" cy="58477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サンプル</a:t>
            </a:r>
            <a:r>
              <a:rPr kumimoji="1" lang="en-US" altLang="ja-JP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kumimoji="1"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英会話教室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7948" y="9670509"/>
            <a:ext cx="3914146" cy="63094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TEL</a:t>
            </a:r>
            <a:r>
              <a:rPr lang="ja-JP" altLang="en-US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lang="en-US" altLang="ja-JP" sz="3500" spc="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06-1234-5678</a:t>
            </a:r>
            <a:endParaRPr kumimoji="1" lang="ja-JP" altLang="en-US" sz="3500" spc="2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41711" y="9564476"/>
            <a:ext cx="1942801" cy="2308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en-US" altLang="ja-JP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● </a:t>
            </a:r>
            <a:r>
              <a:rPr kumimoji="1" lang="ja-JP" altLang="en-US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ご予約・</a:t>
            </a:r>
            <a:r>
              <a:rPr kumimoji="1" lang="ja-JP" altLang="en-US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お問い合わせはこちら</a:t>
            </a:r>
            <a:endParaRPr kumimoji="1" lang="ja-JP" altLang="en-US" sz="900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M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0665" y="10235287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住所／大阪市北区天神橋</a:t>
            </a:r>
            <a:r>
              <a:rPr lang="en-US" altLang="ja-JP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6-6-19</a:t>
            </a:r>
            <a:endParaRPr lang="ja-JP" altLang="en-US" sz="1400" kern="100" spc="160" dirty="0">
              <a:solidFill>
                <a:schemeClr val="bg1"/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41711" y="7528851"/>
            <a:ext cx="165437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200">
                <a:solidFill>
                  <a:schemeClr val="bg1"/>
                </a:solidFill>
                <a:ea typeface="小塚ゴシック Pro B"/>
              </a:rPr>
              <a:t>初めての方</a:t>
            </a:r>
          </a:p>
          <a:p>
            <a:pPr algn="ctr"/>
            <a:r>
              <a:rPr lang="ja-JP" altLang="en-US" sz="2900">
                <a:solidFill>
                  <a:schemeClr val="bg1"/>
                </a:solidFill>
                <a:ea typeface="小塚ゴシック Pro B"/>
              </a:rPr>
              <a:t>限</a:t>
            </a:r>
            <a:r>
              <a:rPr lang="ja-JP" altLang="en-US" sz="2900" spc="-300">
                <a:solidFill>
                  <a:schemeClr val="bg1"/>
                </a:solidFill>
                <a:ea typeface="小塚ゴシック Pro B"/>
              </a:rPr>
              <a:t>定！！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362540" y="4764220"/>
            <a:ext cx="683777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3000" spc="-15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H"/>
                <a:ea typeface="小塚ゴシック Pro H"/>
                <a:cs typeface="小塚ゴシック Pro H"/>
              </a:rPr>
              <a:t>海外で英語を話したいと思いませんか？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362540" y="193196"/>
            <a:ext cx="6837770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6500">
                <a:solidFill>
                  <a:schemeClr val="bg1"/>
                </a:solidFill>
                <a:latin typeface="小塚ゴシック Pro H"/>
                <a:ea typeface="小塚ゴシック Pro H"/>
                <a:cs typeface="小塚ゴシック Pro H"/>
              </a:rPr>
              <a:t>秋の新規生徒募集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62540" y="5288409"/>
            <a:ext cx="683777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M"/>
                <a:ea typeface="小塚ゴシック Pro M"/>
                <a:cs typeface="小塚ゴシック Pro H"/>
              </a:rPr>
              <a:t>サンプル英会話教室では、そんなあなたを応援します。</a:t>
            </a:r>
          </a:p>
        </p:txBody>
      </p:sp>
      <p:pic>
        <p:nvPicPr>
          <p:cNvPr id="4" name="図 3" descr="flame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528851"/>
            <a:ext cx="6782026" cy="1280203"/>
          </a:xfrm>
          <a:prstGeom prst="rect">
            <a:avLst/>
          </a:prstGeom>
        </p:spPr>
      </p:pic>
      <p:pic>
        <p:nvPicPr>
          <p:cNvPr id="6" name="図 5" descr="flame2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652132"/>
            <a:ext cx="1624638" cy="1728274"/>
          </a:xfrm>
          <a:prstGeom prst="rect">
            <a:avLst/>
          </a:prstGeom>
        </p:spPr>
      </p:pic>
      <p:pic>
        <p:nvPicPr>
          <p:cNvPr id="20" name="図 19" descr="flame2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8" y="5652132"/>
            <a:ext cx="1624638" cy="1728274"/>
          </a:xfrm>
          <a:prstGeom prst="rect">
            <a:avLst/>
          </a:prstGeom>
        </p:spPr>
      </p:pic>
      <p:pic>
        <p:nvPicPr>
          <p:cNvPr id="21" name="図 20" descr="flame2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36" y="5652132"/>
            <a:ext cx="1624638" cy="1728274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5488074" y="5709212"/>
            <a:ext cx="1728274" cy="1728274"/>
          </a:xfrm>
          <a:prstGeom prst="ellipse">
            <a:avLst/>
          </a:prstGeom>
          <a:solidFill>
            <a:srgbClr val="E86C1B"/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 smtClean="0"/>
          </a:p>
        </p:txBody>
      </p:sp>
      <p:sp>
        <p:nvSpPr>
          <p:cNvPr id="28" name="正方形/長方形 27"/>
          <p:cNvSpPr/>
          <p:nvPr/>
        </p:nvSpPr>
        <p:spPr>
          <a:xfrm>
            <a:off x="381000" y="5708999"/>
            <a:ext cx="16246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14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カリキュラム名</a:t>
            </a:r>
            <a:endParaRPr lang="en-US" altLang="ja-JP" sz="1400">
              <a:solidFill>
                <a:srgbClr val="FFFFFF"/>
              </a:solidFill>
              <a:latin typeface="小塚ゴシック Pro M"/>
              <a:ea typeface="小塚ゴシック Pro M"/>
              <a:cs typeface="小塚ゴシック Pro H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072187" y="5708999"/>
            <a:ext cx="16246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14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カリキュラム名</a:t>
            </a:r>
            <a:endParaRPr lang="en-US" altLang="ja-JP" sz="1400">
              <a:solidFill>
                <a:srgbClr val="FFFFFF"/>
              </a:solidFill>
              <a:latin typeface="小塚ゴシック Pro M"/>
              <a:ea typeface="小塚ゴシック Pro M"/>
              <a:cs typeface="小塚ゴシック Pro H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741007" y="5708999"/>
            <a:ext cx="16246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14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カリキュラム名</a:t>
            </a:r>
            <a:endParaRPr lang="en-US" altLang="ja-JP" sz="1400">
              <a:solidFill>
                <a:srgbClr val="FFFFFF"/>
              </a:solidFill>
              <a:latin typeface="小塚ゴシック Pro M"/>
              <a:ea typeface="小塚ゴシック Pro M"/>
              <a:cs typeface="小塚ゴシック Pro H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90280" y="601154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1</a:t>
            </a:r>
            <a:r>
              <a:rPr lang="ja-JP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時間</a:t>
            </a:r>
            <a:r>
              <a:rPr lang="en-US" altLang="ja-JP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 </a:t>
            </a:r>
            <a:r>
              <a:rPr lang="en-US" altLang="ja-JP" sz="1600">
                <a:solidFill>
                  <a:srgbClr val="FF0000"/>
                </a:solidFill>
                <a:latin typeface="小塚ゴシック Pro B"/>
                <a:ea typeface="小塚ゴシック Pro B"/>
              </a:rPr>
              <a:t>6,000</a:t>
            </a:r>
            <a:r>
              <a:rPr lang="ja-JP" altLang="en-US" sz="1300">
                <a:solidFill>
                  <a:srgbClr val="FF0000"/>
                </a:solidFill>
                <a:latin typeface="小塚ゴシック Pro B"/>
                <a:ea typeface="小塚ゴシック Pro B"/>
              </a:rPr>
              <a:t>円</a:t>
            </a:r>
            <a:r>
              <a:rPr lang="en-US" altLang="ja-JP" sz="1300">
                <a:solidFill>
                  <a:srgbClr val="FF0000"/>
                </a:solidFill>
                <a:latin typeface="小塚ゴシック Pro B"/>
                <a:ea typeface="小塚ゴシック Pro B"/>
              </a:rPr>
              <a:t>〜</a:t>
            </a:r>
            <a:endParaRPr lang="ja-JP" altLang="en-US" sz="1300">
              <a:solidFill>
                <a:srgbClr val="FF0000"/>
              </a:solidFill>
              <a:latin typeface="小塚ゴシック Pro B"/>
              <a:ea typeface="小塚ゴシック Pro B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0280" y="6331139"/>
            <a:ext cx="1415772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ja-JP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カリキュラムの説明が入ります。カリキュラムの説明が入ります。カリキュラムの説明が入ります。カリキュラムの説明が入ります。カリキュラムの説明が入ります。カリキュラムの説明が入ります。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2178295" y="601154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1</a:t>
            </a:r>
            <a:r>
              <a:rPr lang="ja-JP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時間</a:t>
            </a:r>
            <a:r>
              <a:rPr lang="en-US" altLang="ja-JP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 </a:t>
            </a:r>
            <a:r>
              <a:rPr lang="en-US" altLang="ja-JP" sz="1600">
                <a:solidFill>
                  <a:srgbClr val="FF0000"/>
                </a:solidFill>
                <a:latin typeface="小塚ゴシック Pro B"/>
                <a:ea typeface="小塚ゴシック Pro B"/>
              </a:rPr>
              <a:t>6,000</a:t>
            </a:r>
            <a:r>
              <a:rPr lang="ja-JP" altLang="en-US" sz="1300">
                <a:solidFill>
                  <a:srgbClr val="FF0000"/>
                </a:solidFill>
                <a:latin typeface="小塚ゴシック Pro B"/>
                <a:ea typeface="小塚ゴシック Pro B"/>
              </a:rPr>
              <a:t>円</a:t>
            </a:r>
            <a:r>
              <a:rPr lang="en-US" altLang="ja-JP" sz="1300">
                <a:solidFill>
                  <a:srgbClr val="FF0000"/>
                </a:solidFill>
                <a:latin typeface="小塚ゴシック Pro B"/>
                <a:ea typeface="小塚ゴシック Pro B"/>
              </a:rPr>
              <a:t>〜</a:t>
            </a:r>
            <a:endParaRPr lang="ja-JP" altLang="en-US" sz="1300">
              <a:solidFill>
                <a:srgbClr val="FF0000"/>
              </a:solidFill>
              <a:latin typeface="小塚ゴシック Pro B"/>
              <a:ea typeface="小塚ゴシック Pro B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178295" y="6331139"/>
            <a:ext cx="1415772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ja-JP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カリキュラムの説明が入ります。カリキュラムの説明が入ります。カリキュラムの説明が入ります。カリキュラムの説明が入ります。カリキュラムの説明が入ります。カリキュラムの説明が入ります。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3853433" y="601154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1</a:t>
            </a:r>
            <a:r>
              <a:rPr lang="ja-JP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時間</a:t>
            </a:r>
            <a:r>
              <a:rPr lang="en-US" altLang="ja-JP" sz="100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B"/>
                <a:ea typeface="小塚ゴシック Pro B"/>
              </a:rPr>
              <a:t> </a:t>
            </a:r>
            <a:r>
              <a:rPr lang="en-US" altLang="ja-JP" sz="1600">
                <a:solidFill>
                  <a:srgbClr val="FF0000"/>
                </a:solidFill>
                <a:latin typeface="小塚ゴシック Pro B"/>
                <a:ea typeface="小塚ゴシック Pro B"/>
              </a:rPr>
              <a:t>6,000</a:t>
            </a:r>
            <a:r>
              <a:rPr lang="ja-JP" altLang="en-US" sz="1300">
                <a:solidFill>
                  <a:srgbClr val="FF0000"/>
                </a:solidFill>
                <a:latin typeface="小塚ゴシック Pro B"/>
                <a:ea typeface="小塚ゴシック Pro B"/>
              </a:rPr>
              <a:t>円</a:t>
            </a:r>
            <a:r>
              <a:rPr lang="en-US" altLang="ja-JP" sz="1300">
                <a:solidFill>
                  <a:srgbClr val="FF0000"/>
                </a:solidFill>
                <a:latin typeface="小塚ゴシック Pro B"/>
                <a:ea typeface="小塚ゴシック Pro B"/>
              </a:rPr>
              <a:t>〜</a:t>
            </a:r>
            <a:endParaRPr lang="ja-JP" altLang="en-US" sz="1300">
              <a:solidFill>
                <a:srgbClr val="FF0000"/>
              </a:solidFill>
              <a:latin typeface="小塚ゴシック Pro B"/>
              <a:ea typeface="小塚ゴシック Pro B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853433" y="6331139"/>
            <a:ext cx="1415772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ja-JP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カリキュラムの説明が入ります。カリキュラムの説明が入ります。カリキュラムの説明が入ります。カリキュラムの説明が入ります。カリキュラムの説明が入ります。カリキュラムの説明が入ります。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292515" y="7897382"/>
            <a:ext cx="3749930" cy="794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ja-JP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</a:t>
            </a:r>
            <a:r>
              <a:rPr lang="ja-JP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ます。</a:t>
            </a:r>
            <a:r>
              <a:rPr lang="ja-JP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講師のプロフィールが入り</a:t>
            </a:r>
            <a:r>
              <a:rPr lang="ja-JP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ます。</a:t>
            </a:r>
            <a:endParaRPr lang="ja-JP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R"/>
              <a:ea typeface="小塚ゴシック Pro R"/>
              <a:cs typeface="小塚ゴシック Pro M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72808" y="7642745"/>
            <a:ext cx="1756031" cy="987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圧倒的な</a:t>
            </a:r>
          </a:p>
          <a:p>
            <a:pPr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学力を誇る</a:t>
            </a:r>
          </a:p>
          <a:p>
            <a:pPr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優秀な講師！！</a:t>
            </a:r>
          </a:p>
        </p:txBody>
      </p:sp>
      <p:pic>
        <p:nvPicPr>
          <p:cNvPr id="2" name="図 1" descr="teach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7029" r="11245" b="29158"/>
          <a:stretch/>
        </p:blipFill>
        <p:spPr>
          <a:xfrm>
            <a:off x="2203567" y="7642744"/>
            <a:ext cx="961836" cy="103398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292515" y="7642745"/>
            <a:ext cx="1080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 smtClean="0"/>
          </a:p>
        </p:txBody>
      </p:sp>
      <p:sp>
        <p:nvSpPr>
          <p:cNvPr id="37" name="正方形/長方形 36"/>
          <p:cNvSpPr/>
          <p:nvPr/>
        </p:nvSpPr>
        <p:spPr>
          <a:xfrm>
            <a:off x="3384900" y="7655382"/>
            <a:ext cx="86983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9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天満　菜々子</a:t>
            </a:r>
            <a:endParaRPr lang="en-US" altLang="ja-JP" sz="900">
              <a:solidFill>
                <a:srgbClr val="FFFFFF"/>
              </a:solidFill>
              <a:latin typeface="小塚ゴシック Pro M"/>
              <a:ea typeface="小塚ゴシック Pro M"/>
              <a:cs typeface="小塚ゴシック Pro H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5537399" y="5938019"/>
            <a:ext cx="16246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14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10</a:t>
            </a:r>
            <a:r>
              <a:rPr lang="ja-JP" altLang="en-US" sz="14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月</a:t>
            </a:r>
            <a:r>
              <a:rPr lang="en-US" altLang="ja-JP" sz="14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31</a:t>
            </a:r>
            <a:r>
              <a:rPr lang="ja-JP" altLang="en-US" sz="14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日まで</a:t>
            </a:r>
            <a:endParaRPr lang="en-US" altLang="ja-JP" sz="1400">
              <a:solidFill>
                <a:srgbClr val="FFFFFF"/>
              </a:solidFill>
              <a:latin typeface="小塚ゴシック Pro M"/>
              <a:ea typeface="小塚ゴシック Pro M"/>
              <a:cs typeface="小塚ゴシック Pro H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531081" y="6190636"/>
            <a:ext cx="16246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2400">
                <a:solidFill>
                  <a:srgbClr val="FFFFFF"/>
                </a:solidFill>
                <a:latin typeface="小塚ゴシック Pro H"/>
                <a:ea typeface="小塚ゴシック Pro H"/>
                <a:cs typeface="小塚ゴシック Pro H"/>
              </a:rPr>
              <a:t>入会金</a:t>
            </a:r>
            <a:endParaRPr lang="en-US" altLang="ja-JP" sz="2400">
              <a:solidFill>
                <a:srgbClr val="FFFFFF"/>
              </a:solidFill>
              <a:latin typeface="小塚ゴシック Pro H"/>
              <a:ea typeface="小塚ゴシック Pro H"/>
              <a:cs typeface="小塚ゴシック Pro H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5531081" y="6508942"/>
            <a:ext cx="162463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3600">
                <a:solidFill>
                  <a:srgbClr val="FFFFFF"/>
                </a:solidFill>
                <a:latin typeface="小塚ゴシック Pro H"/>
                <a:ea typeface="小塚ゴシック Pro H"/>
                <a:cs typeface="小塚ゴシック Pro H"/>
              </a:rPr>
              <a:t>無料</a:t>
            </a:r>
            <a:endParaRPr lang="en-US" altLang="ja-JP" sz="3600">
              <a:solidFill>
                <a:srgbClr val="FFFFFF"/>
              </a:solidFill>
              <a:latin typeface="小塚ゴシック Pro H"/>
              <a:ea typeface="小塚ゴシック Pro H"/>
              <a:cs typeface="小塚ゴシック Pro H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537399" y="7066192"/>
            <a:ext cx="16246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1000">
                <a:solidFill>
                  <a:srgbClr val="FFFFFF"/>
                </a:solidFill>
                <a:latin typeface="小塚ゴシック Pro M"/>
                <a:ea typeface="小塚ゴシック Pro M"/>
                <a:cs typeface="小塚ゴシック Pro H"/>
              </a:rPr>
              <a:t>キャンペーン中</a:t>
            </a:r>
            <a:endParaRPr lang="en-US" altLang="ja-JP" sz="1000">
              <a:solidFill>
                <a:srgbClr val="FFFFFF"/>
              </a:solidFill>
              <a:latin typeface="小塚ゴシック Pro M"/>
              <a:ea typeface="小塚ゴシック Pro M"/>
              <a:cs typeface="小塚ゴシック Pro H"/>
            </a:endParaRPr>
          </a:p>
        </p:txBody>
      </p:sp>
    </p:spTree>
    <p:extLst>
      <p:ext uri="{BB962C8B-B14F-4D97-AF65-F5344CB8AC3E}">
        <p14:creationId xmlns:p14="http://schemas.microsoft.com/office/powerpoint/2010/main" val="337899209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5677"/>
        </a:solidFill>
        <a:ln w="3175" cmpd="sng">
          <a:noFill/>
        </a:ln>
      </a:spPr>
      <a:bodyPr rtlCol="0" anchor="ctr"/>
      <a:lstStyle>
        <a:defPPr algn="ctr">
          <a:defRPr kumimoji="1" b="1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000" dirty="0" smtClean="0">
            <a:solidFill>
              <a:schemeClr val="tx1">
                <a:lumMod val="75000"/>
                <a:lumOff val="25000"/>
              </a:schemeClr>
            </a:solidFill>
            <a:latin typeface="小塚ゴシック Pro M"/>
            <a:ea typeface="小塚ゴシック Pro M"/>
            <a:cs typeface="小塚ゴシック Pro M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281</Words>
  <Application>Microsoft Macintosh PowerPoint</Application>
  <PresentationFormat>ユーザー設定</PresentationFormat>
  <Paragraphs>30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ホワイト</vt:lpstr>
      <vt:lpstr>PowerPoint プレゼンテーション</vt:lpstr>
    </vt:vector>
  </TitlesOfParts>
  <Company>(株)エスピーアイティ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MAC Apple</dc:creator>
  <cp:lastModifiedBy>MAC Apple</cp:lastModifiedBy>
  <cp:revision>119</cp:revision>
  <dcterms:created xsi:type="dcterms:W3CDTF">2016-03-30T04:33:18Z</dcterms:created>
  <dcterms:modified xsi:type="dcterms:W3CDTF">2016-08-04T05:44:38Z</dcterms:modified>
</cp:coreProperties>
</file>