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CABB0"/>
    <a:srgbClr val="1EC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691" autoAdjust="0"/>
  </p:normalViewPr>
  <p:slideViewPr>
    <p:cSldViewPr snapToGrid="0" snapToObjects="1">
      <p:cViewPr>
        <p:scale>
          <a:sx n="134" d="100"/>
          <a:sy n="134" d="100"/>
        </p:scale>
        <p:origin x="-2200" y="536"/>
      </p:cViewPr>
      <p:guideLst>
        <p:guide orient="horz" pos="3367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8B162-71BD-874F-B9BF-5DCCD16F6A76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87FC5-E58E-7941-B3F7-A59EAFC31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59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5" y="3320408"/>
            <a:ext cx="6428422" cy="229112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6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22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26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255417" y="668041"/>
            <a:ext cx="1320873" cy="1421440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92799" y="668041"/>
            <a:ext cx="3836571" cy="1421440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99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69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2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2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03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2799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997568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71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2" y="2392574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2" y="3389685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4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5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7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29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5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5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5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92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50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27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7"/>
            <a:ext cx="6806566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5" y="9906786"/>
            <a:ext cx="2394902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74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pixta_18550061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08"/>
            <a:ext cx="7562850" cy="5047380"/>
          </a:xfrm>
          <a:prstGeom prst="rect">
            <a:avLst/>
          </a:prstGeom>
        </p:spPr>
      </p:pic>
      <p:pic>
        <p:nvPicPr>
          <p:cNvPr id="10" name="図 9" descr="歯医者：開業-0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5" y="0"/>
            <a:ext cx="7596000" cy="10688638"/>
          </a:xfrm>
          <a:prstGeom prst="rect">
            <a:avLst/>
          </a:prstGeom>
        </p:spPr>
      </p:pic>
      <p:pic>
        <p:nvPicPr>
          <p:cNvPr id="13" name="図 12" descr="歯医者：イラスト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" y="0"/>
            <a:ext cx="7556391" cy="10688638"/>
          </a:xfrm>
          <a:prstGeom prst="rect">
            <a:avLst/>
          </a:prstGeom>
        </p:spPr>
      </p:pic>
      <p:pic>
        <p:nvPicPr>
          <p:cNvPr id="15" name="図 14" descr="歯医者：表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391" cy="1068863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245869" y="9076899"/>
            <a:ext cx="2160000" cy="1440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32239" y="9575566"/>
            <a:ext cx="1467068" cy="45140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kumimoji="1" lang="en-US" altLang="ja-JP" sz="1000" dirty="0" smtClean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配置してください。</a:t>
            </a:r>
            <a:endParaRPr kumimoji="1" lang="ja-JP" altLang="en-US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03219" y="8989588"/>
            <a:ext cx="4694619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3200" dirty="0" smtClean="0">
                <a:latin typeface="小塚ゴシック Pro B"/>
                <a:ea typeface="小塚ゴシック Pro B"/>
                <a:cs typeface="小塚ゴシック Pro M"/>
              </a:rPr>
              <a:t>サンプル</a:t>
            </a:r>
            <a:r>
              <a:rPr lang="ja-JP" altLang="en-US" sz="3200" dirty="0" smtClean="0">
                <a:latin typeface="小塚ゴシック Pro B"/>
                <a:ea typeface="小塚ゴシック Pro B"/>
                <a:cs typeface="小塚ゴシック Pro M"/>
              </a:rPr>
              <a:t>歯科クリニック</a:t>
            </a:r>
            <a:endParaRPr kumimoji="1" lang="ja-JP" altLang="en-US" sz="3200" dirty="0"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219" y="9685987"/>
            <a:ext cx="3914146" cy="63094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2000" spc="200" dirty="0" smtClean="0">
                <a:latin typeface="小塚ゴシック Pro B"/>
                <a:ea typeface="小塚ゴシック Pro B"/>
                <a:cs typeface="小塚ゴシック Pro M"/>
              </a:rPr>
              <a:t>TEL</a:t>
            </a:r>
            <a:r>
              <a:rPr lang="ja-JP" altLang="en-US" sz="2000" spc="200" dirty="0" smtClean="0"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lang="en-US" altLang="ja-JP" sz="3500" spc="200" dirty="0">
                <a:solidFill>
                  <a:srgbClr val="FF0000"/>
                </a:solidFill>
                <a:latin typeface="小塚ゴシック Pro B"/>
                <a:ea typeface="小塚ゴシック Pro B"/>
                <a:cs typeface="小塚ゴシック Pro M"/>
              </a:rPr>
              <a:t>06-1234-5678</a:t>
            </a:r>
            <a:endParaRPr kumimoji="1" lang="ja-JP" altLang="en-US" sz="3500" spc="200" dirty="0">
              <a:solidFill>
                <a:srgbClr val="FF0000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6982" y="9571163"/>
            <a:ext cx="1365720" cy="2308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900" dirty="0" smtClean="0">
                <a:latin typeface="小塚ゴシック Pro R"/>
                <a:ea typeface="小塚ゴシック Pro R"/>
                <a:cs typeface="小塚ゴシック Pro M"/>
              </a:rPr>
              <a:t>● </a:t>
            </a:r>
            <a:r>
              <a:rPr kumimoji="1" lang="ja-JP" altLang="en-US" sz="900" dirty="0" smtClean="0">
                <a:latin typeface="小塚ゴシック Pro R"/>
                <a:ea typeface="小塚ゴシック Pro R"/>
                <a:cs typeface="小塚ゴシック Pro M"/>
              </a:rPr>
              <a:t>ご予約はこちらから</a:t>
            </a:r>
            <a:endParaRPr kumimoji="1" lang="ja-JP" altLang="en-US" sz="900" dirty="0">
              <a:latin typeface="小塚ゴシック Pro R"/>
              <a:ea typeface="小塚ゴシック Pro R"/>
              <a:cs typeface="小塚ゴシック Pro M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936" y="1023995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kern="100" spc="160" dirty="0">
                <a:latin typeface="小塚ゴシック Pro M"/>
                <a:ea typeface="小塚ゴシック Pro M"/>
                <a:cs typeface="小塚ゴシック Pro M"/>
              </a:rPr>
              <a:t>住所／大阪市北区</a:t>
            </a:r>
            <a:r>
              <a:rPr lang="ja-JP" altLang="en-US" sz="1400" kern="100" spc="160" dirty="0">
                <a:latin typeface="小塚ゴシック Pro M"/>
                <a:ea typeface="小塚ゴシック Pro M"/>
                <a:cs typeface="小塚ゴシック Pro M"/>
              </a:rPr>
              <a:t>天神橋</a:t>
            </a:r>
            <a:r>
              <a:rPr lang="en-US" altLang="ja-JP" sz="1400" kern="100" spc="160" dirty="0">
                <a:latin typeface="小塚ゴシック Pro M"/>
                <a:ea typeface="小塚ゴシック Pro M"/>
                <a:cs typeface="小塚ゴシック Pro M"/>
              </a:rPr>
              <a:t>6-6-19</a:t>
            </a:r>
            <a:endParaRPr lang="ja-JP" altLang="en-US" sz="1400" kern="100" spc="16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579423" y="3894597"/>
            <a:ext cx="1364476" cy="27699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10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：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00〜17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：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00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96364" y="7194839"/>
            <a:ext cx="2492990" cy="54886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■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診療科目：歯科 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/ 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小児歯科</a:t>
            </a:r>
          </a:p>
          <a:p>
            <a:pPr>
              <a:spcAft>
                <a:spcPts val="200"/>
              </a:spcAft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■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休診日：水・日・祝日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32380" y="730214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診療時間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91316" y="7689685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9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：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00〜13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：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00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459256" y="809592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15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：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00〜20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：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00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608264" y="7302148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月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953366" y="730214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火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319605" y="730214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水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85423" y="730214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木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035337" y="730214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金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398211" y="730214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土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692221" y="7302148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日祝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626525" y="6409915"/>
            <a:ext cx="4764382" cy="671979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200"/>
              </a:spcAft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シニアからお子様まで</a:t>
            </a:r>
          </a:p>
          <a:p>
            <a:pPr>
              <a:spcAft>
                <a:spcPts val="200"/>
              </a:spcAft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安心して通える歯科医院を目指しています。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362879" y="8533759"/>
            <a:ext cx="2749471" cy="24622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200"/>
              </a:spcAft>
            </a:pP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お気軽</a:t>
            </a:r>
            <a:r>
              <a:rPr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に、下記電話番号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/>
                <a:ea typeface="小塚ゴシック Pro M"/>
                <a:cs typeface="小塚ゴシック Pro M"/>
              </a:rPr>
              <a:t>へご予約ください。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4655745" y="7725773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3" name="円/楕円 52"/>
          <p:cNvSpPr/>
          <p:nvPr/>
        </p:nvSpPr>
        <p:spPr>
          <a:xfrm>
            <a:off x="4655745" y="8125937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4" name="円/楕円 53"/>
          <p:cNvSpPr/>
          <p:nvPr/>
        </p:nvSpPr>
        <p:spPr>
          <a:xfrm>
            <a:off x="5009312" y="7725773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5" name="円/楕円 54"/>
          <p:cNvSpPr/>
          <p:nvPr/>
        </p:nvSpPr>
        <p:spPr>
          <a:xfrm>
            <a:off x="5009312" y="8125937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6" name="円/楕円 55"/>
          <p:cNvSpPr/>
          <p:nvPr/>
        </p:nvSpPr>
        <p:spPr>
          <a:xfrm>
            <a:off x="5736644" y="7725773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7" name="円/楕円 56"/>
          <p:cNvSpPr/>
          <p:nvPr/>
        </p:nvSpPr>
        <p:spPr>
          <a:xfrm>
            <a:off x="5736644" y="8125937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8" name="円/楕円 57"/>
          <p:cNvSpPr/>
          <p:nvPr/>
        </p:nvSpPr>
        <p:spPr>
          <a:xfrm>
            <a:off x="6089970" y="7725773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9" name="円/楕円 58"/>
          <p:cNvSpPr/>
          <p:nvPr/>
        </p:nvSpPr>
        <p:spPr>
          <a:xfrm>
            <a:off x="6089970" y="8125937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0" name="円/楕円 59"/>
          <p:cNvSpPr/>
          <p:nvPr/>
        </p:nvSpPr>
        <p:spPr>
          <a:xfrm>
            <a:off x="6454113" y="7725773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1" name="円/楕円 60"/>
          <p:cNvSpPr/>
          <p:nvPr/>
        </p:nvSpPr>
        <p:spPr>
          <a:xfrm>
            <a:off x="6454113" y="8125937"/>
            <a:ext cx="204538" cy="204538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cxnSp>
        <p:nvCxnSpPr>
          <p:cNvPr id="6" name="直線コネクタ 5"/>
          <p:cNvCxnSpPr/>
          <p:nvPr/>
        </p:nvCxnSpPr>
        <p:spPr>
          <a:xfrm>
            <a:off x="5393444" y="7815769"/>
            <a:ext cx="1790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393444" y="8257748"/>
            <a:ext cx="1790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6831323" y="7815769"/>
            <a:ext cx="1790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6831323" y="8257748"/>
            <a:ext cx="1790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角丸四角形 7"/>
          <p:cNvSpPr/>
          <p:nvPr/>
        </p:nvSpPr>
        <p:spPr>
          <a:xfrm>
            <a:off x="453184" y="7779205"/>
            <a:ext cx="2271512" cy="436252"/>
          </a:xfrm>
          <a:prstGeom prst="roundRect">
            <a:avLst/>
          </a:prstGeom>
          <a:solidFill>
            <a:srgbClr val="1CABB0"/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903310" y="7806860"/>
            <a:ext cx="1351652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>
              <a:spcAft>
                <a:spcPts val="200"/>
              </a:spcAft>
            </a:pPr>
            <a:r>
              <a:rPr lang="ja-JP" altLang="en-US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土曜日診療</a:t>
            </a:r>
            <a:endParaRPr kumimoji="1" lang="ja-JP" altLang="en-US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66" name="角丸四角形 65"/>
          <p:cNvSpPr/>
          <p:nvPr/>
        </p:nvSpPr>
        <p:spPr>
          <a:xfrm>
            <a:off x="453184" y="8285723"/>
            <a:ext cx="2271512" cy="436252"/>
          </a:xfrm>
          <a:prstGeom prst="roundRect">
            <a:avLst/>
          </a:prstGeom>
          <a:solidFill>
            <a:srgbClr val="1CABB0"/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018727" y="8313378"/>
            <a:ext cx="1120820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>
              <a:spcAft>
                <a:spcPts val="200"/>
              </a:spcAft>
            </a:pPr>
            <a:r>
              <a:rPr kumimoji="1" lang="ja-JP" altLang="en-US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矯正歯科</a:t>
            </a:r>
            <a:endParaRPr kumimoji="1" lang="ja-JP" altLang="en-US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37525" y="4088647"/>
            <a:ext cx="4694619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3200" dirty="0" smtClean="0">
                <a:solidFill>
                  <a:srgbClr val="FFFFFF"/>
                </a:solidFill>
                <a:latin typeface="小塚ゴシック Pro B"/>
                <a:ea typeface="小塚ゴシック Pro B"/>
                <a:cs typeface="小塚ゴシック Pro M"/>
              </a:rPr>
              <a:t>サンプル</a:t>
            </a:r>
            <a:r>
              <a:rPr lang="ja-JP" altLang="en-US" sz="3200" dirty="0" smtClean="0">
                <a:solidFill>
                  <a:srgbClr val="FFFFFF"/>
                </a:solidFill>
                <a:latin typeface="小塚ゴシック Pro B"/>
                <a:ea typeface="小塚ゴシック Pro B"/>
                <a:cs typeface="小塚ゴシック Pro M"/>
              </a:rPr>
              <a:t>歯科クリニック</a:t>
            </a:r>
            <a:endParaRPr kumimoji="1" lang="ja-JP" altLang="en-US" sz="3200" dirty="0">
              <a:solidFill>
                <a:srgbClr val="FFFFFF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0194" y="4606283"/>
            <a:ext cx="206620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7000" dirty="0">
                <a:solidFill>
                  <a:schemeClr val="bg1"/>
                </a:solidFill>
                <a:latin typeface="小塚ゴシック Pro H"/>
                <a:ea typeface="小塚ゴシック Pro H"/>
                <a:cs typeface="小塚ゴシック Pro H"/>
              </a:rPr>
              <a:t>4/</a:t>
            </a:r>
            <a:r>
              <a:rPr lang="en-US" altLang="ja-JP" sz="7000" dirty="0" smtClean="0">
                <a:solidFill>
                  <a:schemeClr val="bg1"/>
                </a:solidFill>
                <a:latin typeface="小塚ゴシック Pro H"/>
                <a:ea typeface="小塚ゴシック Pro H"/>
                <a:cs typeface="小塚ゴシック Pro H"/>
              </a:rPr>
              <a:t>21</a:t>
            </a:r>
            <a:endParaRPr lang="ja-JP" altLang="en-US" sz="7000" dirty="0">
              <a:solidFill>
                <a:schemeClr val="bg1"/>
              </a:solidFill>
              <a:latin typeface="小塚ゴシック Pro H"/>
              <a:ea typeface="小塚ゴシック Pro H"/>
              <a:cs typeface="小塚ゴシック Pro H"/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2269080" y="4791638"/>
            <a:ext cx="791299" cy="79129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323993" y="480370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1CABB0"/>
                </a:solidFill>
                <a:ea typeface="小塚ゴシック Pro B"/>
              </a:rPr>
              <a:t>木</a:t>
            </a:r>
            <a:endParaRPr kumimoji="1" lang="ja-JP" altLang="en-US" sz="4000" dirty="0">
              <a:solidFill>
                <a:srgbClr val="1CABB0"/>
              </a:solidFill>
              <a:ea typeface="小塚ゴシック Pro B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784607" y="3181752"/>
            <a:ext cx="954107" cy="323165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>
              <a:spcAft>
                <a:spcPts val="200"/>
              </a:spcAft>
            </a:pPr>
            <a:r>
              <a:rPr kumimoji="1" lang="ja-JP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内覧会日</a:t>
            </a:r>
            <a:endParaRPr kumimoji="1" lang="ja-JP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479657" y="3478215"/>
            <a:ext cx="1564017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4</a:t>
            </a: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月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20</a:t>
            </a: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日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(</a:t>
            </a: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水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55463" y="4390618"/>
            <a:ext cx="3954929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500" dirty="0" smtClean="0">
                <a:solidFill>
                  <a:srgbClr val="FFFF00"/>
                </a:solidFill>
                <a:latin typeface="G-OTF 新丸ゴ Pro B"/>
                <a:ea typeface="G-OTF 新丸ゴ Pro B"/>
                <a:cs typeface="G-OTF 新丸ゴ Pro B"/>
              </a:rPr>
              <a:t>開院</a:t>
            </a:r>
            <a:r>
              <a:rPr kumimoji="1" lang="en-US" altLang="ja-JP" sz="12500" dirty="0" smtClean="0">
                <a:solidFill>
                  <a:srgbClr val="FFFF00"/>
                </a:solidFill>
                <a:latin typeface="G-OTF 新丸ゴ Pro B"/>
                <a:ea typeface="G-OTF 新丸ゴ Pro B"/>
                <a:cs typeface="G-OTF 新丸ゴ Pro B"/>
              </a:rPr>
              <a:t>!</a:t>
            </a:r>
            <a:endParaRPr kumimoji="1" lang="ja-JP" altLang="en-US" sz="12500" dirty="0" smtClean="0">
              <a:solidFill>
                <a:srgbClr val="FFFF00"/>
              </a:solidFill>
              <a:latin typeface="G-OTF 新丸ゴ Pro B"/>
              <a:ea typeface="G-OTF 新丸ゴ Pro B"/>
              <a:cs typeface="G-OTF 新丸ゴ Pro B"/>
            </a:endParaRPr>
          </a:p>
        </p:txBody>
      </p:sp>
    </p:spTree>
    <p:extLst>
      <p:ext uri="{BB962C8B-B14F-4D97-AF65-F5344CB8AC3E}">
        <p14:creationId xmlns:p14="http://schemas.microsoft.com/office/powerpoint/2010/main" val="337899209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175" cmpd="sng">
          <a:solidFill>
            <a:schemeClr val="tx1"/>
          </a:solidFill>
        </a:ln>
      </a:spPr>
      <a:bodyPr rtlCol="0" anchor="ctr"/>
      <a:lstStyle>
        <a:defPPr algn="ctr">
          <a:defRPr kumimoji="1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000" dirty="0" smtClean="0">
            <a:solidFill>
              <a:schemeClr val="tx1">
                <a:lumMod val="75000"/>
                <a:lumOff val="25000"/>
              </a:schemeClr>
            </a:solidFill>
            <a:latin typeface="小塚ゴシック Pro M"/>
            <a:ea typeface="小塚ゴシック Pro M"/>
            <a:cs typeface="小塚ゴシック Pro M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124</Words>
  <Application>Microsoft Macintosh PowerPoint</Application>
  <PresentationFormat>ユーザー設定</PresentationFormat>
  <Paragraphs>31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Company>(株)エスピーアイティ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MAC Apple</dc:creator>
  <cp:lastModifiedBy>MAC Apple</cp:lastModifiedBy>
  <cp:revision>34</cp:revision>
  <dcterms:created xsi:type="dcterms:W3CDTF">2016-03-30T04:33:18Z</dcterms:created>
  <dcterms:modified xsi:type="dcterms:W3CDTF">2016-06-08T09:31:26Z</dcterms:modified>
</cp:coreProperties>
</file>