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7562850" cy="10688638"/>
  <p:notesSz cx="6858000" cy="9144000"/>
  <p:defaultTextStyle>
    <a:defPPr>
      <a:defRPr lang="ja-JP"/>
    </a:defPPr>
    <a:lvl1pPr marL="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2344" y="712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2" cy="229112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51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85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10041" y="472579"/>
            <a:ext cx="1987874" cy="10057710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42480" y="472579"/>
            <a:ext cx="5841514" cy="1005771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26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49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2" cy="2122882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2" cy="233813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72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42481" y="2751335"/>
            <a:ext cx="3914037" cy="777895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482565" y="2751335"/>
            <a:ext cx="3915350" cy="777895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33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2"/>
            <a:ext cx="6806565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392575"/>
            <a:ext cx="3341572" cy="99711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3" y="3389685"/>
            <a:ext cx="3341572" cy="615833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5"/>
            <a:ext cx="3342884" cy="99711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5"/>
            <a:ext cx="3342884" cy="615833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29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32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51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5" cy="181113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4" y="425568"/>
            <a:ext cx="4227844" cy="9122456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5" cy="7311326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01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50"/>
            <a:ext cx="4537710" cy="6413183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68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2"/>
            <a:ext cx="6806565" cy="178144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8"/>
            <a:ext cx="6806565" cy="7054006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358FB-4DD9-5C40-B4DE-BF50F8065E52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5" y="9906785"/>
            <a:ext cx="2394902" cy="569071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2" y="9906785"/>
            <a:ext cx="1764665" cy="569071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3BBED-78F7-FD44-92D7-18B3D5C5D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68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セット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65" y="5852531"/>
            <a:ext cx="2668401" cy="1767382"/>
          </a:xfrm>
          <a:prstGeom prst="rect">
            <a:avLst/>
          </a:prstGeom>
        </p:spPr>
      </p:pic>
      <p:pic>
        <p:nvPicPr>
          <p:cNvPr id="13" name="図 12" descr="セット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1" y="5712868"/>
            <a:ext cx="2626581" cy="1749155"/>
          </a:xfrm>
          <a:prstGeom prst="rect">
            <a:avLst/>
          </a:prstGeom>
        </p:spPr>
      </p:pic>
      <p:pic>
        <p:nvPicPr>
          <p:cNvPr id="12" name="図 11" descr="お造り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" y="3885078"/>
            <a:ext cx="3052416" cy="2021730"/>
          </a:xfrm>
          <a:prstGeom prst="rect">
            <a:avLst/>
          </a:prstGeom>
        </p:spPr>
      </p:pic>
      <p:pic>
        <p:nvPicPr>
          <p:cNvPr id="11" name="図 10" descr="肉のたたき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82" y="3885078"/>
            <a:ext cx="3036439" cy="202173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00912" y="-4371442"/>
            <a:ext cx="10763981" cy="14577286"/>
          </a:xfrm>
          <a:prstGeom prst="rect">
            <a:avLst/>
          </a:prstGeom>
        </p:spPr>
      </p:pic>
      <p:pic>
        <p:nvPicPr>
          <p:cNvPr id="6" name="図 5" descr="歓送迎会-02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5" y="0"/>
            <a:ext cx="7596000" cy="1068863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0"/>
            <a:ext cx="7562850" cy="388507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6522" y="7459906"/>
            <a:ext cx="2476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◆3,500</a:t>
            </a:r>
            <a:r>
              <a:rPr lang="ja-JP" altLang="en-US" sz="16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円コース（</a:t>
            </a:r>
            <a:r>
              <a:rPr lang="en-US" altLang="ja-JP" sz="16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7</a:t>
            </a:r>
            <a:r>
              <a:rPr lang="ja-JP" altLang="en-US" sz="16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品）</a:t>
            </a:r>
            <a:endParaRPr kumimoji="1" lang="ja-JP" altLang="en-US" sz="16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6753" y="7769153"/>
            <a:ext cx="2476370" cy="564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endParaRPr kumimoji="1" lang="ja-JP" altLang="en-US" sz="700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42861" y="7459906"/>
            <a:ext cx="2476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◆5,500</a:t>
            </a:r>
            <a:r>
              <a:rPr lang="ja-JP" altLang="en-US" sz="16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円コース</a:t>
            </a:r>
            <a:r>
              <a:rPr lang="ja-JP" altLang="en-US" sz="16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（</a:t>
            </a:r>
            <a:r>
              <a:rPr lang="en-US" altLang="ja-JP" sz="16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9</a:t>
            </a:r>
            <a:r>
              <a:rPr lang="ja-JP" altLang="en-US" sz="16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品</a:t>
            </a:r>
            <a:r>
              <a:rPr lang="ja-JP" altLang="en-US" sz="16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）</a:t>
            </a:r>
            <a:endParaRPr kumimoji="1" lang="ja-JP" altLang="en-US" sz="16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52632" y="7769153"/>
            <a:ext cx="2476370" cy="564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r>
              <a:rPr lang="en-US" altLang="ja-JP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●</a:t>
            </a:r>
            <a:r>
              <a:rPr lang="ja-JP" altLang="en-US" sz="7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R"/>
              </a:rPr>
              <a:t>コースの料理名を入れてください。</a:t>
            </a:r>
            <a:endParaRPr kumimoji="1" lang="ja-JP" altLang="en-US" sz="700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R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143" y="8524740"/>
            <a:ext cx="713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dirty="0">
                <a:latin typeface="小塚ゴシック Pro B"/>
                <a:ea typeface="小塚ゴシック Pro B"/>
                <a:cs typeface="小塚ゴシック Pro H"/>
              </a:rPr>
              <a:t>その他、多数コースをご用意しております。お気軽にお問い合わせ下さい。</a:t>
            </a:r>
            <a:endParaRPr kumimoji="1" lang="ja-JP" altLang="en-US" sz="1600" dirty="0"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6522" y="8869362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居酒屋</a:t>
            </a:r>
            <a:r>
              <a:rPr lang="ja-JP" altLang="en-US" sz="40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サンプル</a:t>
            </a:r>
            <a:endParaRPr kumimoji="1" lang="ja-JP" altLang="en-US" sz="40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4983" y="9531106"/>
            <a:ext cx="2748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■</a:t>
            </a:r>
            <a:r>
              <a:rPr lang="ja-JP" altLang="en-US" sz="80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ご予約・お問い合わせは、こちらへお電話ください。</a:t>
            </a:r>
            <a:endParaRPr kumimoji="1" lang="ja-JP" altLang="en-US" sz="800" dirty="0">
              <a:solidFill>
                <a:schemeClr val="bg1"/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5851" y="10205844"/>
            <a:ext cx="250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住所／大阪市北区</a:t>
            </a:r>
            <a:r>
              <a:rPr lang="ja-JP" altLang="en-US" sz="1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天神橋筋</a:t>
            </a:r>
            <a:r>
              <a:rPr lang="en-US" altLang="ja-JP" sz="1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6-6-19</a:t>
            </a:r>
            <a:endParaRPr kumimoji="1" lang="ja-JP" altLang="en-US" sz="12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6522" y="9589720"/>
            <a:ext cx="4559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spc="18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TEL </a:t>
            </a:r>
            <a:r>
              <a:rPr lang="en-US" altLang="ja-JP" sz="4000" spc="180" dirty="0" smtClean="0">
                <a:solidFill>
                  <a:srgbClr val="FFFF00"/>
                </a:solidFill>
                <a:latin typeface="小塚ゴシック Pro B"/>
                <a:ea typeface="小塚ゴシック Pro B"/>
                <a:cs typeface="小塚ゴシック Pro H"/>
              </a:rPr>
              <a:t>06</a:t>
            </a:r>
            <a:r>
              <a:rPr lang="en-US" altLang="ja-JP" sz="4000" spc="180" dirty="0">
                <a:solidFill>
                  <a:srgbClr val="FFFF00"/>
                </a:solidFill>
                <a:latin typeface="小塚ゴシック Pro B"/>
                <a:ea typeface="小塚ゴシック Pro B"/>
                <a:cs typeface="小塚ゴシック Pro H"/>
              </a:rPr>
              <a:t>-1234-5678</a:t>
            </a:r>
            <a:endParaRPr kumimoji="1" lang="ja-JP" altLang="en-US" sz="4000" spc="180" dirty="0">
              <a:solidFill>
                <a:srgbClr val="FFFF00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99700" y="9026667"/>
            <a:ext cx="2160911" cy="14400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417524" y="9546222"/>
            <a:ext cx="1724019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1000" dirty="0">
                <a:latin typeface="小塚ゴシック Pro M"/>
                <a:ea typeface="小塚ゴシック Pro M"/>
                <a:cs typeface="小塚ゴシック Pro M"/>
              </a:rPr>
              <a:t>こちらに地図の画像を</a:t>
            </a:r>
            <a:endParaRPr lang="en-US" altLang="ja-JP" sz="1000" dirty="0">
              <a:latin typeface="小塚ゴシック Pro M"/>
              <a:ea typeface="小塚ゴシック Pro M"/>
              <a:cs typeface="小塚ゴシック Pro M"/>
            </a:endParaRPr>
          </a:p>
          <a:p>
            <a:pPr>
              <a:spcAft>
                <a:spcPts val="400"/>
              </a:spcAft>
            </a:pPr>
            <a:r>
              <a:rPr lang="ja-JP" altLang="en-US" sz="1000" dirty="0">
                <a:latin typeface="小塚ゴシック Pro M"/>
                <a:ea typeface="小塚ゴシック Pro M"/>
                <a:cs typeface="小塚ゴシック Pro M"/>
              </a:rPr>
              <a:t>配置してください</a:t>
            </a:r>
            <a:r>
              <a:rPr lang="en-US" altLang="en-US" sz="1000" dirty="0">
                <a:latin typeface="小塚ゴシック Pro M"/>
                <a:ea typeface="小塚ゴシック Pro M"/>
                <a:cs typeface="小塚ゴシック Pro M"/>
              </a:rPr>
              <a:t>。</a:t>
            </a:r>
            <a:endParaRPr lang="en-US" altLang="ja-JP" sz="10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63129" y="369537"/>
            <a:ext cx="738664" cy="2468296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>
                <a:rot lat="0" lon="0" rev="21000000"/>
              </a:camera>
              <a:lightRig rig="threePt" dir="t"/>
            </a:scene3d>
          </a:bodyPr>
          <a:lstStyle/>
          <a:p>
            <a:pPr algn="ctr"/>
            <a:r>
              <a:rPr kumimoji="1" lang="ja-JP" altLang="en-US" sz="3600" spc="100">
                <a:latin typeface="小塚ゴシック Pro B"/>
                <a:ea typeface="小塚ゴシック Pro B"/>
                <a:cs typeface="小塚明朝 Pro H"/>
              </a:rPr>
              <a:t>幹事の皆様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71670" y="742058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>
                <a:ea typeface="小塚ゴシック Pro H"/>
              </a:rPr>
              <a:t>ご予約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088846" y="7884679"/>
            <a:ext cx="13773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600" spc="-300">
                <a:ea typeface="小塚ゴシック Pro H"/>
              </a:rPr>
              <a:t>承ります</a:t>
            </a:r>
          </a:p>
        </p:txBody>
      </p:sp>
    </p:spTree>
    <p:extLst>
      <p:ext uri="{BB962C8B-B14F-4D97-AF65-F5344CB8AC3E}">
        <p14:creationId xmlns:p14="http://schemas.microsoft.com/office/powerpoint/2010/main" val="3091103711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169</Words>
  <Application>Microsoft Macintosh PowerPoint</Application>
  <PresentationFormat>ユーザー設定</PresentationFormat>
  <Paragraphs>14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ホワイト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河内 美穂子</dc:creator>
  <cp:lastModifiedBy>MAC Apple</cp:lastModifiedBy>
  <cp:revision>15</cp:revision>
  <dcterms:created xsi:type="dcterms:W3CDTF">2016-03-30T17:16:49Z</dcterms:created>
  <dcterms:modified xsi:type="dcterms:W3CDTF">2016-06-08T09:24:49Z</dcterms:modified>
</cp:coreProperties>
</file>