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05B83"/>
    <a:srgbClr val="E68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80" y="5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F39B1-AD6D-5A42-8C73-29846951ECA1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CDF5-F6A3-C547-A236-313967785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CDF5-F6A3-C547-A236-3139677859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0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00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3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1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32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3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4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88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23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C3F2-6768-814C-BD6A-45BC7CB1652E}" type="datetimeFigureOut">
              <a:rPr kumimoji="1" lang="ja-JP" altLang="en-US" smtClean="0"/>
              <a:t>2016/06/08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22DC-22D5-AF4B-98B7-B4F1B5470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5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9180" y="392749"/>
            <a:ext cx="193181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500" dirty="0">
                <a:solidFill>
                  <a:schemeClr val="bg1"/>
                </a:solidFill>
                <a:latin typeface="小塚ゴシック Pro H"/>
                <a:ea typeface="小塚ゴシック Pro H"/>
                <a:cs typeface="小塚ゴシック Pro H"/>
              </a:rPr>
              <a:t>4/21</a:t>
            </a:r>
            <a:endParaRPr kumimoji="1" lang="ja-JP" altLang="en-US" sz="6500" dirty="0">
              <a:solidFill>
                <a:schemeClr val="bg1"/>
              </a:solidFill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5843" y="160902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H"/>
                <a:ea typeface="小塚ゴシック Pro H"/>
                <a:cs typeface="小塚ゴシック Pro H"/>
              </a:rPr>
              <a:t>犬のトリミングサロン</a:t>
            </a:r>
            <a:endParaRPr kumimoji="1" lang="ja-JP" altLang="en-US" dirty="0">
              <a:solidFill>
                <a:schemeClr val="bg1"/>
              </a:solidFill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188282" y="576400"/>
            <a:ext cx="791299" cy="7912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3195" y="5884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6"/>
                </a:solidFill>
                <a:ea typeface="小塚ゴシック Pro B"/>
              </a:rPr>
              <a:t>木</a:t>
            </a:r>
            <a:endParaRPr kumimoji="1" lang="ja-JP" altLang="en-US" sz="4000" dirty="0">
              <a:solidFill>
                <a:schemeClr val="accent6"/>
              </a:solidFill>
              <a:ea typeface="小塚ゴシック Pro B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3636" y="2771521"/>
            <a:ext cx="1428596" cy="1741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チワワ・ダックス</a:t>
            </a:r>
          </a:p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ヨーキー</a:t>
            </a:r>
          </a:p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ポメラニアン</a:t>
            </a:r>
          </a:p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シーズー</a:t>
            </a:r>
          </a:p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トイプードル</a:t>
            </a:r>
          </a:p>
          <a:p>
            <a:pPr>
              <a:spcBef>
                <a:spcPts val="700"/>
              </a:spcBef>
            </a:pPr>
            <a:r>
              <a:rPr lang="ja-JP" altLang="en-US" sz="1300" spc="-100" dirty="0">
                <a:latin typeface="小塚ゴシック Pro H"/>
                <a:ea typeface="小塚ゴシック Pro H"/>
                <a:cs typeface="小塚ゴシック Pro H"/>
              </a:rPr>
              <a:t>シュナウザー</a:t>
            </a:r>
            <a:endParaRPr kumimoji="1" lang="ja-JP" altLang="en-US" sz="13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2236" y="2771521"/>
            <a:ext cx="966931" cy="1741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2,600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3,200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2,600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4,200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4,500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4,500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  <a:endParaRPr kumimoji="1" lang="ja-JP" altLang="en-US" sz="13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0411" y="2771521"/>
            <a:ext cx="966931" cy="1741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4,200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4,800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5,200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5,400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5,800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</a:p>
          <a:p>
            <a:pPr>
              <a:spcBef>
                <a:spcPts val="700"/>
              </a:spcBef>
            </a:pP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5,800</a:t>
            </a:r>
            <a:r>
              <a:rPr lang="ja-JP" altLang="en-US" sz="1300" dirty="0">
                <a:latin typeface="小塚ゴシック Pro H"/>
                <a:ea typeface="小塚ゴシック Pro H"/>
                <a:cs typeface="小塚ゴシック Pro H"/>
              </a:rPr>
              <a:t>円</a:t>
            </a:r>
            <a:r>
              <a:rPr lang="en-US" altLang="ja-JP" sz="1300" dirty="0">
                <a:latin typeface="小塚ゴシック Pro H"/>
                <a:ea typeface="小塚ゴシック Pro H"/>
                <a:cs typeface="小塚ゴシック Pro H"/>
              </a:rPr>
              <a:t>〜</a:t>
            </a:r>
            <a:endParaRPr kumimoji="1" lang="ja-JP" altLang="en-US" sz="13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97178" y="259820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ja-JP" sz="1000" spc="-100" dirty="0">
                <a:latin typeface="小塚ゴシック Pro H"/>
                <a:ea typeface="小塚ゴシック Pro H"/>
                <a:cs typeface="小塚ゴシック Pro H"/>
              </a:rPr>
              <a:t>●</a:t>
            </a:r>
            <a:r>
              <a:rPr lang="ja-JP" altLang="en-US" sz="1000" spc="-100" dirty="0">
                <a:latin typeface="小塚ゴシック Pro H"/>
                <a:ea typeface="小塚ゴシック Pro H"/>
                <a:cs typeface="小塚ゴシック Pro H"/>
              </a:rPr>
              <a:t>シャンプー</a:t>
            </a:r>
            <a:endParaRPr kumimoji="1" lang="ja-JP" altLang="en-US" sz="10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2645" y="2598207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ja-JP" sz="1000" spc="-100" dirty="0">
                <a:latin typeface="小塚ゴシック Pro H"/>
                <a:ea typeface="小塚ゴシック Pro H"/>
                <a:cs typeface="小塚ゴシック Pro H"/>
              </a:rPr>
              <a:t>●</a:t>
            </a:r>
            <a:r>
              <a:rPr lang="ja-JP" altLang="en-US" sz="1000" spc="-100" dirty="0" smtClean="0">
                <a:latin typeface="小塚ゴシック Pro H"/>
                <a:ea typeface="小塚ゴシック Pro H"/>
                <a:cs typeface="小塚ゴシック Pro H"/>
              </a:rPr>
              <a:t>シャンプー・カット</a:t>
            </a:r>
            <a:endParaRPr kumimoji="1" lang="ja-JP" altLang="en-US" sz="10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88282" y="4500776"/>
            <a:ext cx="3840535" cy="265351"/>
          </a:xfrm>
          <a:prstGeom prst="rect">
            <a:avLst/>
          </a:prstGeom>
          <a:solidFill>
            <a:srgbClr val="E05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09557" y="4490024"/>
            <a:ext cx="3825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ja-JP" altLang="en-US" sz="1100" dirty="0">
                <a:solidFill>
                  <a:schemeClr val="bg1"/>
                </a:solidFill>
                <a:latin typeface="小塚ゴシック Pro H"/>
                <a:ea typeface="小塚ゴシック Pro H"/>
                <a:cs typeface="小塚ゴシック Pro H"/>
              </a:rPr>
              <a:t>皮膚にやさしいマイクロバブルウォッシュもございます。</a:t>
            </a:r>
            <a:endParaRPr kumimoji="1" lang="ja-JP" altLang="en-US" sz="1100" dirty="0">
              <a:solidFill>
                <a:schemeClr val="bg1"/>
              </a:solidFill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88282" y="4740732"/>
            <a:ext cx="3870370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altLang="ja-JP" sz="700" spc="-100" dirty="0">
                <a:latin typeface="小塚ゴシック Pro R"/>
                <a:ea typeface="小塚ゴシック Pro R"/>
                <a:cs typeface="小塚ゴシック Pro H"/>
              </a:rPr>
              <a:t>※</a:t>
            </a:r>
            <a:r>
              <a:rPr lang="ja-JP" altLang="en-US" sz="700" spc="-100" dirty="0">
                <a:latin typeface="小塚ゴシック Pro R"/>
                <a:ea typeface="小塚ゴシック Pro R"/>
                <a:cs typeface="小塚ゴシック Pro H"/>
              </a:rPr>
              <a:t>シャンプーには、爪きり・耳掃除・足裏バリカン・肛門絞りが含まれています。	</a:t>
            </a:r>
          </a:p>
          <a:p>
            <a:pPr>
              <a:spcBef>
                <a:spcPts val="100"/>
              </a:spcBef>
            </a:pPr>
            <a:r>
              <a:rPr lang="en-US" altLang="ja-JP" sz="700" spc="-100" dirty="0">
                <a:latin typeface="小塚ゴシック Pro R"/>
                <a:ea typeface="小塚ゴシック Pro R"/>
                <a:cs typeface="小塚ゴシック Pro H"/>
              </a:rPr>
              <a:t>※</a:t>
            </a:r>
            <a:r>
              <a:rPr lang="ja-JP" altLang="en-US" sz="700" spc="-100" dirty="0">
                <a:latin typeface="小塚ゴシック Pro R"/>
                <a:ea typeface="小塚ゴシック Pro R"/>
                <a:cs typeface="小塚ゴシック Pro H"/>
              </a:rPr>
              <a:t>もつれがひどい場合、もつれ料金を頂く事がございます。</a:t>
            </a:r>
          </a:p>
          <a:p>
            <a:pPr>
              <a:spcBef>
                <a:spcPts val="100"/>
              </a:spcBef>
            </a:pPr>
            <a:r>
              <a:rPr lang="en-US" altLang="ja-JP" sz="700" spc="-100" dirty="0">
                <a:latin typeface="小塚ゴシック Pro R"/>
                <a:ea typeface="小塚ゴシック Pro R"/>
                <a:cs typeface="小塚ゴシック Pro H"/>
              </a:rPr>
              <a:t>※</a:t>
            </a:r>
            <a:r>
              <a:rPr lang="ja-JP" altLang="en-US" sz="700" spc="-100" dirty="0">
                <a:latin typeface="小塚ゴシック Pro R"/>
                <a:ea typeface="小塚ゴシック Pro R"/>
                <a:cs typeface="小塚ゴシック Pro H"/>
              </a:rPr>
              <a:t>わんちゃんの大きさによって料金が変わります。　</a:t>
            </a:r>
            <a:r>
              <a:rPr lang="en-US" altLang="ja-JP" sz="700" spc="-100" dirty="0">
                <a:latin typeface="小塚ゴシック Pro R"/>
                <a:ea typeface="小塚ゴシック Pro R"/>
                <a:cs typeface="小塚ゴシック Pro H"/>
              </a:rPr>
              <a:t>※</a:t>
            </a:r>
            <a:r>
              <a:rPr lang="ja-JP" altLang="en-US" sz="700" spc="-100" dirty="0">
                <a:latin typeface="小塚ゴシック Pro R"/>
                <a:ea typeface="小塚ゴシック Pro R"/>
                <a:cs typeface="小塚ゴシック Pro H"/>
              </a:rPr>
              <a:t>料金は全て税込み価格です。</a:t>
            </a:r>
            <a:endParaRPr kumimoji="1" lang="ja-JP" altLang="en-US" sz="700" spc="-100" dirty="0">
              <a:latin typeface="小塚ゴシック Pro R"/>
              <a:ea typeface="小塚ゴシック Pro R"/>
              <a:cs typeface="小塚ゴシック Pro H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0323" y="4628076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ja-JP" altLang="en-US" sz="1200" spc="-100" dirty="0">
                <a:latin typeface="小塚ゴシック Pro H"/>
                <a:ea typeface="小塚ゴシック Pro H"/>
                <a:cs typeface="小塚ゴシック Pro H"/>
              </a:rPr>
              <a:t>オープニングセール</a:t>
            </a:r>
            <a:endParaRPr kumimoji="1" lang="ja-JP" altLang="en-US" sz="12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4443" y="4803871"/>
            <a:ext cx="1351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ja-JP" altLang="en-US" sz="1000" spc="-100" dirty="0">
                <a:latin typeface="小塚ゴシック Pro H"/>
                <a:ea typeface="小塚ゴシック Pro H"/>
                <a:cs typeface="小塚ゴシック Pro H"/>
              </a:rPr>
              <a:t>トリミング料金より</a:t>
            </a:r>
            <a:endParaRPr kumimoji="1" lang="ja-JP" altLang="en-US" sz="10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954" y="4930571"/>
            <a:ext cx="1217128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3500" dirty="0" smtClean="0">
                <a:solidFill>
                  <a:srgbClr val="FF0000"/>
                </a:solidFill>
                <a:latin typeface="小塚ゴシック Pro H"/>
                <a:ea typeface="小塚ゴシック Pro H"/>
                <a:cs typeface="小塚ゴシック Pro H"/>
              </a:rPr>
              <a:t>10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H"/>
                <a:ea typeface="小塚ゴシック Pro H"/>
                <a:cs typeface="小塚ゴシック Pro H"/>
              </a:rPr>
              <a:t>%OFF</a:t>
            </a:r>
            <a:endParaRPr kumimoji="1" lang="ja-JP" altLang="en-US" sz="2000" dirty="0">
              <a:solidFill>
                <a:srgbClr val="FF0000"/>
              </a:solidFill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7976" y="5457331"/>
            <a:ext cx="9291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US" altLang="ja-JP" sz="800" spc="-100" dirty="0">
                <a:latin typeface="小塚ゴシック Pro H"/>
                <a:ea typeface="小塚ゴシック Pro H"/>
                <a:cs typeface="小塚ゴシック Pro H"/>
              </a:rPr>
              <a:t>2016</a:t>
            </a:r>
            <a:r>
              <a:rPr lang="ja-JP" altLang="en-US" sz="800" spc="-100" dirty="0">
                <a:latin typeface="小塚ゴシック Pro H"/>
                <a:ea typeface="小塚ゴシック Pro H"/>
                <a:cs typeface="小塚ゴシック Pro H"/>
              </a:rPr>
              <a:t>年</a:t>
            </a:r>
            <a:r>
              <a:rPr lang="en-US" altLang="ja-JP" sz="800" spc="-100" dirty="0">
                <a:latin typeface="小塚ゴシック Pro H"/>
                <a:ea typeface="小塚ゴシック Pro H"/>
                <a:cs typeface="小塚ゴシック Pro H"/>
              </a:rPr>
              <a:t>7</a:t>
            </a:r>
            <a:r>
              <a:rPr lang="ja-JP" altLang="en-US" sz="800" spc="-100" dirty="0">
                <a:latin typeface="小塚ゴシック Pro H"/>
                <a:ea typeface="小塚ゴシック Pro H"/>
                <a:cs typeface="小塚ゴシック Pro H"/>
              </a:rPr>
              <a:t>月</a:t>
            </a:r>
            <a:r>
              <a:rPr lang="en-US" altLang="ja-JP" sz="800" spc="-100" dirty="0">
                <a:latin typeface="小塚ゴシック Pro H"/>
                <a:ea typeface="小塚ゴシック Pro H"/>
                <a:cs typeface="小塚ゴシック Pro H"/>
              </a:rPr>
              <a:t>31</a:t>
            </a:r>
            <a:r>
              <a:rPr lang="ja-JP" altLang="en-US" sz="800" spc="-100" dirty="0">
                <a:latin typeface="小塚ゴシック Pro H"/>
                <a:ea typeface="小塚ゴシック Pro H"/>
                <a:cs typeface="小塚ゴシック Pro H"/>
              </a:rPr>
              <a:t>日まで</a:t>
            </a:r>
            <a:endParaRPr kumimoji="1" lang="ja-JP" altLang="en-US" sz="8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302" y="5912079"/>
            <a:ext cx="40284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JP" altLang="en-US" sz="3600" dirty="0">
                <a:latin typeface="小塚ゴシック Pro H"/>
                <a:ea typeface="小塚ゴシック Pro H"/>
                <a:cs typeface="小塚ゴシック Pro H"/>
              </a:rPr>
              <a:t>サンプル</a:t>
            </a:r>
            <a:r>
              <a:rPr lang="en-US" altLang="ja-JP" sz="3600" dirty="0">
                <a:latin typeface="小塚ゴシック Pro H"/>
                <a:ea typeface="小塚ゴシック Pro H"/>
                <a:cs typeface="小塚ゴシック Pro H"/>
              </a:rPr>
              <a:t>PET</a:t>
            </a:r>
            <a:r>
              <a:rPr lang="ja-JP" altLang="en-US" sz="3600" dirty="0">
                <a:latin typeface="小塚ゴシック Pro H"/>
                <a:ea typeface="小塚ゴシック Pro H"/>
                <a:cs typeface="小塚ゴシック Pro H"/>
              </a:rPr>
              <a:t>サロン</a:t>
            </a:r>
            <a:endParaRPr kumimoji="1" lang="ja-JP" altLang="en-US" sz="36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749" y="6481822"/>
            <a:ext cx="104736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US" altLang="ja-JP" sz="800" spc="-100" dirty="0">
                <a:latin typeface="小塚ゴシック Pro H"/>
                <a:ea typeface="小塚ゴシック Pro H"/>
                <a:cs typeface="小塚ゴシック Pro H"/>
              </a:rPr>
              <a:t>● </a:t>
            </a:r>
            <a:r>
              <a:rPr lang="ja-JP" altLang="en-US" sz="800" spc="-100" dirty="0">
                <a:latin typeface="小塚ゴシック Pro H"/>
                <a:ea typeface="小塚ゴシック Pro H"/>
                <a:cs typeface="小塚ゴシック Pro H"/>
              </a:rPr>
              <a:t>ご予約はこちらから</a:t>
            </a:r>
            <a:endParaRPr kumimoji="1" lang="ja-JP" altLang="en-US" sz="8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5727" y="6505015"/>
            <a:ext cx="3914146" cy="63094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ja-JP" sz="2000" spc="200" dirty="0">
                <a:latin typeface="小塚ゴシック Pro B"/>
                <a:ea typeface="小塚ゴシック Pro B"/>
                <a:cs typeface="小塚ゴシック Pro M"/>
              </a:rPr>
              <a:t>TEL</a:t>
            </a:r>
            <a:r>
              <a:rPr lang="ja-JP" altLang="en-US" sz="2000" spc="200" dirty="0">
                <a:latin typeface="小塚ゴシック Pro B"/>
                <a:ea typeface="小塚ゴシック Pro B"/>
                <a:cs typeface="小塚ゴシック Pro M"/>
              </a:rPr>
              <a:t> </a:t>
            </a:r>
            <a:r>
              <a:rPr lang="en-US" altLang="ja-JP" sz="3500" spc="200" dirty="0">
                <a:solidFill>
                  <a:srgbClr val="FF0000"/>
                </a:solidFill>
                <a:latin typeface="小塚ゴシック Pro B"/>
                <a:ea typeface="小塚ゴシック Pro B"/>
                <a:cs typeface="小塚ゴシック Pro M"/>
              </a:rPr>
              <a:t>06-1234-</a:t>
            </a:r>
            <a:r>
              <a:rPr lang="en-US" altLang="ja-JP" sz="3500" spc="200" dirty="0" smtClean="0">
                <a:solidFill>
                  <a:srgbClr val="FF0000"/>
                </a:solidFill>
                <a:latin typeface="小塚ゴシック Pro B"/>
                <a:ea typeface="小塚ゴシック Pro B"/>
                <a:cs typeface="小塚ゴシック Pro M"/>
              </a:rPr>
              <a:t>5678</a:t>
            </a:r>
            <a:endParaRPr lang="ja-JP" altLang="en-US" sz="3500" spc="200" dirty="0">
              <a:solidFill>
                <a:srgbClr val="FF0000"/>
              </a:solidFill>
              <a:latin typeface="小塚ゴシック Pro B"/>
              <a:ea typeface="小塚ゴシック Pro B"/>
              <a:cs typeface="小塚ゴシック Pro M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8357" y="695494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endParaRPr kumimoji="1" lang="ja-JP" altLang="en-US" sz="1400" spc="-100" dirty="0">
              <a:latin typeface="小塚ゴシック Pro H"/>
              <a:ea typeface="小塚ゴシック Pro H"/>
              <a:cs typeface="小塚ゴシック Pro H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9476" y="7053563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JP" altLang="en-US" sz="1400" kern="100" spc="160" dirty="0">
                <a:latin typeface="小塚ゴシック Pro M"/>
                <a:ea typeface="小塚ゴシック Pro M"/>
                <a:cs typeface="小塚ゴシック Pro M"/>
              </a:rPr>
              <a:t>住所／大阪市北区</a:t>
            </a:r>
            <a:r>
              <a:rPr lang="ja-JP" altLang="en-US" sz="1400" kern="100" spc="160" dirty="0">
                <a:latin typeface="小塚ゴシック Pro M"/>
                <a:ea typeface="小塚ゴシック Pro M"/>
                <a:cs typeface="小塚ゴシック Pro M"/>
              </a:rPr>
              <a:t>天神橋</a:t>
            </a:r>
            <a:r>
              <a:rPr lang="en-US" altLang="ja-JP" sz="1400" kern="100" spc="160" dirty="0">
                <a:latin typeface="小塚ゴシック Pro M"/>
                <a:ea typeface="小塚ゴシック Pro M"/>
                <a:cs typeface="小塚ゴシック Pro M"/>
              </a:rPr>
              <a:t>6-6-19</a:t>
            </a:r>
            <a:endParaRPr lang="ja-JP" altLang="en-US" sz="1400" kern="100" spc="160" dirty="0"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67079" y="5924072"/>
            <a:ext cx="2153504" cy="1419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84552" y="6378807"/>
            <a:ext cx="1467068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1000" dirty="0">
                <a:latin typeface="小塚ゴシック Pro M"/>
                <a:ea typeface="小塚ゴシック Pro M"/>
                <a:cs typeface="小塚ゴシック Pro M"/>
              </a:rPr>
              <a:t>こちらに地図の画像を</a:t>
            </a:r>
            <a:endParaRPr lang="en-US" altLang="ja-JP" sz="1000" dirty="0">
              <a:latin typeface="小塚ゴシック Pro M"/>
              <a:ea typeface="小塚ゴシック Pro M"/>
              <a:cs typeface="小塚ゴシック Pro M"/>
            </a:endParaRPr>
          </a:p>
          <a:p>
            <a:pPr>
              <a:spcAft>
                <a:spcPts val="400"/>
              </a:spcAft>
            </a:pPr>
            <a:r>
              <a:rPr lang="ja-JP" altLang="en-US" sz="1000" dirty="0">
                <a:latin typeface="小塚ゴシック Pro M"/>
                <a:ea typeface="小塚ゴシック Pro M"/>
                <a:cs typeface="小塚ゴシック Pro M"/>
              </a:rPr>
              <a:t>配置してください</a:t>
            </a:r>
            <a:r>
              <a:rPr lang="ja-JP" altLang="en-US" sz="1000" dirty="0" smtClean="0">
                <a:latin typeface="小塚ゴシック Pro M"/>
                <a:ea typeface="小塚ゴシック Pro M"/>
                <a:cs typeface="小塚ゴシック Pro M"/>
              </a:rPr>
              <a:t>。</a:t>
            </a:r>
            <a:endParaRPr lang="ja-JP" altLang="en-US" sz="1000" dirty="0"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08643" y="-348745"/>
            <a:ext cx="5356284" cy="21544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altLang="ja-JP" sz="13500" dirty="0">
                <a:solidFill>
                  <a:schemeClr val="bg1"/>
                </a:solidFill>
                <a:latin typeface="Cooper Black"/>
                <a:ea typeface="小塚ゴシック Pro H"/>
                <a:cs typeface="Cooper Black"/>
              </a:rPr>
              <a:t>OPEN</a:t>
            </a:r>
            <a:endParaRPr kumimoji="1" lang="ja-JP" altLang="en-US" sz="13500" dirty="0">
              <a:solidFill>
                <a:schemeClr val="bg1"/>
              </a:solidFill>
              <a:latin typeface="Cooper Black"/>
              <a:ea typeface="小塚ゴシック Pro H"/>
              <a:cs typeface="Cooper Black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03609" y="1927708"/>
            <a:ext cx="1692486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pPr algn="ctr">
              <a:spcBef>
                <a:spcPts val="700"/>
              </a:spcBef>
            </a:pPr>
            <a:r>
              <a:rPr kumimoji="1" lang="ja-JP" altLang="en-US" sz="1500" dirty="0">
                <a:solidFill>
                  <a:schemeClr val="bg1"/>
                </a:solidFill>
                <a:latin typeface="小塚ゴシック Pro H"/>
                <a:ea typeface="小塚ゴシック Pro H"/>
                <a:cs typeface="小塚ゴシック Pro H"/>
              </a:rPr>
              <a:t>トリミング料金</a:t>
            </a:r>
          </a:p>
        </p:txBody>
      </p:sp>
    </p:spTree>
    <p:extLst>
      <p:ext uri="{BB962C8B-B14F-4D97-AF65-F5344CB8AC3E}">
        <p14:creationId xmlns:p14="http://schemas.microsoft.com/office/powerpoint/2010/main" val="29036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400"/>
          </a:spcBef>
          <a:defRPr sz="1400" spc="-100" dirty="0">
            <a:latin typeface="小塚ゴシック Pro H"/>
            <a:ea typeface="小塚ゴシック Pro H"/>
            <a:cs typeface="小塚ゴシック Pro 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136</Words>
  <Application>Microsoft Macintosh PowerPoint</Application>
  <PresentationFormat>ユーザー設定</PresentationFormat>
  <Paragraphs>40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(株)エスピーアイティ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MAC Apple</dc:creator>
  <cp:lastModifiedBy>MAC Apple</cp:lastModifiedBy>
  <cp:revision>20</cp:revision>
  <dcterms:created xsi:type="dcterms:W3CDTF">2016-03-30T08:04:48Z</dcterms:created>
  <dcterms:modified xsi:type="dcterms:W3CDTF">2016-06-08T09:19:38Z</dcterms:modified>
</cp:coreProperties>
</file>