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562850" cy="10688638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8412"/>
    <a:srgbClr val="091F77"/>
    <a:srgbClr val="17247F"/>
    <a:srgbClr val="12137F"/>
    <a:srgbClr val="F5E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3" autoAdjust="0"/>
    <p:restoredTop sz="94691" autoAdjust="0"/>
  </p:normalViewPr>
  <p:slideViewPr>
    <p:cSldViewPr snapToGrid="0" snapToObjects="1">
      <p:cViewPr>
        <p:scale>
          <a:sx n="94" d="100"/>
          <a:sy n="94" d="100"/>
        </p:scale>
        <p:origin x="-3112" y="-1072"/>
      </p:cViewPr>
      <p:guideLst>
        <p:guide orient="horz" pos="4962"/>
        <p:guide orient="horz" pos="862"/>
        <p:guide orient="horz" pos="269"/>
        <p:guide pos="43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8B162-71BD-874F-B9BF-5DCCD16F6A76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87FC5-E58E-7941-B3F7-A59EAFC31D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598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67215" y="3320408"/>
            <a:ext cx="6428422" cy="2291129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34428" y="6056896"/>
            <a:ext cx="5293996" cy="2731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22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26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4255417" y="668041"/>
            <a:ext cx="1320873" cy="1421440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292799" y="668041"/>
            <a:ext cx="3836571" cy="1421440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899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69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97413" y="6868441"/>
            <a:ext cx="6428422" cy="212288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97413" y="4530302"/>
            <a:ext cx="6428422" cy="23381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0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92799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2997568" y="3887004"/>
            <a:ext cx="2578722" cy="109954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71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2" y="2392574"/>
            <a:ext cx="3341572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78142" y="3389685"/>
            <a:ext cx="3341572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3841823" y="2392574"/>
            <a:ext cx="3342885" cy="9971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3841823" y="3389685"/>
            <a:ext cx="3342885" cy="6158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879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29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8143" y="425566"/>
            <a:ext cx="2488125" cy="1811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56865" y="425567"/>
            <a:ext cx="4227843" cy="9122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378143" y="2236697"/>
            <a:ext cx="2488125" cy="73113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926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2372" y="7482047"/>
            <a:ext cx="4537710" cy="8832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482372" y="955050"/>
            <a:ext cx="4537710" cy="64131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482372" y="8365344"/>
            <a:ext cx="4537710" cy="12544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27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78143" y="428041"/>
            <a:ext cx="6806566" cy="1781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78143" y="2494017"/>
            <a:ext cx="6806566" cy="7054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781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2ADEA-8B32-3149-AC4F-B94BC3824CD8}" type="datetimeFigureOut">
              <a:rPr kumimoji="1" lang="ja-JP" altLang="en-US" smtClean="0"/>
              <a:t>2016/06/08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83975" y="9906786"/>
            <a:ext cx="239490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5420043" y="9906786"/>
            <a:ext cx="1764666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F6858-8269-6348-99FD-89DC92A652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474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pixta_11919918_X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4044" r="946" b="5076"/>
          <a:stretch/>
        </p:blipFill>
        <p:spPr>
          <a:xfrm>
            <a:off x="0" y="-1"/>
            <a:ext cx="7563229" cy="5345113"/>
          </a:xfrm>
          <a:prstGeom prst="rect">
            <a:avLst/>
          </a:prstGeom>
        </p:spPr>
      </p:pic>
      <p:pic>
        <p:nvPicPr>
          <p:cNvPr id="8" name="図 7" descr="jukuTyugakuBG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" y="0"/>
            <a:ext cx="7560000" cy="1069374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0" y="1700851"/>
            <a:ext cx="7563229" cy="692721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" name="正方形/長方形 2"/>
          <p:cNvSpPr/>
          <p:nvPr/>
        </p:nvSpPr>
        <p:spPr>
          <a:xfrm>
            <a:off x="5245869" y="9076899"/>
            <a:ext cx="2160000" cy="1440000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599392" y="9575566"/>
            <a:ext cx="1467068" cy="45140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kumimoji="1"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こちらに地図の画像を</a:t>
            </a:r>
            <a:endParaRPr kumimoji="1" lang="en-US" altLang="ja-JP" sz="1000" dirty="0" smtClean="0">
              <a:latin typeface="小塚ゴシック Pro M"/>
              <a:ea typeface="小塚ゴシック Pro M"/>
              <a:cs typeface="小塚ゴシック Pro M"/>
            </a:endParaRPr>
          </a:p>
          <a:p>
            <a:pPr>
              <a:spcAft>
                <a:spcPts val="400"/>
              </a:spcAft>
            </a:pPr>
            <a:r>
              <a:rPr lang="ja-JP" altLang="en-US" sz="1000" dirty="0" smtClean="0">
                <a:latin typeface="小塚ゴシック Pro M"/>
                <a:ea typeface="小塚ゴシック Pro M"/>
                <a:cs typeface="小塚ゴシック Pro M"/>
              </a:rPr>
              <a:t>配置してください。</a:t>
            </a:r>
            <a:endParaRPr kumimoji="1" lang="ja-JP" altLang="en-US" sz="1000" dirty="0">
              <a:latin typeface="小塚ゴシック Pro M"/>
              <a:ea typeface="小塚ゴシック Pro M"/>
              <a:cs typeface="小塚ゴシック Pro M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03219" y="8961613"/>
            <a:ext cx="3877985" cy="584776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ja-JP" altLang="en-US" sz="3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サンプルゼミナール</a:t>
            </a:r>
            <a:endParaRPr kumimoji="1" lang="ja-JP" altLang="en-US" sz="3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219" y="9434160"/>
            <a:ext cx="3914146" cy="63094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TEL</a:t>
            </a:r>
            <a:r>
              <a:rPr lang="ja-JP" altLang="en-US" sz="2000" spc="200" dirty="0" smtClean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 </a:t>
            </a:r>
            <a:r>
              <a:rPr lang="en-US" altLang="ja-JP" sz="3500" spc="200" dirty="0">
                <a:solidFill>
                  <a:schemeClr val="bg1"/>
                </a:solidFill>
                <a:latin typeface="小塚ゴシック Pro B"/>
                <a:ea typeface="小塚ゴシック Pro B"/>
                <a:cs typeface="小塚ゴシック Pro M"/>
              </a:rPr>
              <a:t>06-1234-5678</a:t>
            </a:r>
            <a:endParaRPr kumimoji="1" lang="ja-JP" altLang="en-US" sz="3500" spc="200" dirty="0">
              <a:solidFill>
                <a:schemeClr val="bg1"/>
              </a:solidFill>
              <a:latin typeface="小塚ゴシック Pro B"/>
              <a:ea typeface="小塚ゴシック Pro B"/>
              <a:cs typeface="小塚ゴシック Pro M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7703" y="10020072"/>
            <a:ext cx="4929555" cy="230832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ja-JP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lang="ja-JP" altLang="en-US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お問い合せ受付時間 ／</a:t>
            </a:r>
            <a:r>
              <a:rPr lang="en-US" altLang="ja-JP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【</a:t>
            </a:r>
            <a:r>
              <a:rPr lang="ja-JP" altLang="en-US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平日</a:t>
            </a:r>
            <a:r>
              <a:rPr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】9:</a:t>
            </a:r>
            <a:r>
              <a:rPr lang="en-US" altLang="ja-JP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00</a:t>
            </a:r>
            <a:r>
              <a:rPr lang="en-US" altLang="ja-JP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〜18:00</a:t>
            </a:r>
            <a:r>
              <a:rPr lang="ja-JP" altLang="en-US" sz="900" dirty="0" smtClean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（土・日・祝を除く）</a:t>
            </a:r>
            <a:r>
              <a:rPr lang="ja-JP" altLang="en-US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　</a:t>
            </a:r>
            <a:r>
              <a:rPr lang="en-US" altLang="ja-JP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● </a:t>
            </a:r>
            <a:r>
              <a:rPr lang="ja-JP" altLang="en-US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担当／</a:t>
            </a:r>
            <a:r>
              <a:rPr lang="en-US" altLang="ja-JP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□□</a:t>
            </a:r>
            <a:r>
              <a:rPr lang="ja-JP" altLang="en-US" sz="900" dirty="0">
                <a:solidFill>
                  <a:schemeClr val="bg1"/>
                </a:solidFill>
                <a:latin typeface="小塚ゴシック Pro R"/>
                <a:ea typeface="小塚ゴシック Pro R"/>
                <a:cs typeface="小塚ゴシック Pro M"/>
              </a:rPr>
              <a:t>まで</a:t>
            </a:r>
            <a:endParaRPr kumimoji="1" lang="ja-JP" altLang="en-US" sz="900" dirty="0">
              <a:solidFill>
                <a:schemeClr val="bg1"/>
              </a:solidFill>
              <a:latin typeface="小塚ゴシック Pro R"/>
              <a:ea typeface="小塚ゴシック Pro R"/>
              <a:cs typeface="小塚ゴシック Pro M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936" y="10239955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住所／大阪市北区天神橋</a:t>
            </a:r>
            <a:r>
              <a:rPr lang="en-US" altLang="ja-JP" sz="1400" kern="100" spc="160" dirty="0">
                <a:solidFill>
                  <a:schemeClr val="bg1"/>
                </a:solidFill>
                <a:latin typeface="小塚ゴシック Pro M"/>
                <a:ea typeface="小塚ゴシック Pro M"/>
                <a:cs typeface="小塚ゴシック Pro M"/>
              </a:rPr>
              <a:t>6-6-19</a:t>
            </a:r>
            <a:endParaRPr lang="ja-JP" altLang="en-US" sz="1400" kern="100" spc="160" dirty="0">
              <a:solidFill>
                <a:schemeClr val="bg1"/>
              </a:solidFill>
              <a:latin typeface="小塚ゴシック Pro M"/>
              <a:ea typeface="小塚ゴシック Pro M"/>
              <a:cs typeface="小塚ゴシック Pro M"/>
            </a:endParaRPr>
          </a:p>
        </p:txBody>
      </p:sp>
      <p:pic>
        <p:nvPicPr>
          <p:cNvPr id="34" name="図 33" descr="juku_flame0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50" y="5530472"/>
            <a:ext cx="1624638" cy="172827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3687626" y="5911473"/>
            <a:ext cx="1455641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ja-JP" altLang="en-US" sz="900"/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772647" y="5572455"/>
            <a:ext cx="128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</a:rPr>
              <a:t>カリキュラム名</a:t>
            </a:r>
          </a:p>
        </p:txBody>
      </p:sp>
      <p:pic>
        <p:nvPicPr>
          <p:cNvPr id="31" name="図 30" descr="juku_flame0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72" y="5530472"/>
            <a:ext cx="1624638" cy="1728274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1997348" y="5911473"/>
            <a:ext cx="1455641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ja-JP" altLang="en-US" sz="900"/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082369" y="5572455"/>
            <a:ext cx="128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</a:rPr>
              <a:t>カリキュラム名</a:t>
            </a:r>
          </a:p>
        </p:txBody>
      </p:sp>
      <p:pic>
        <p:nvPicPr>
          <p:cNvPr id="11" name="図 10" descr="juku_flame02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0" y="5530472"/>
            <a:ext cx="1624638" cy="172827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09526" y="5911473"/>
            <a:ext cx="1455641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ja-JP" altLang="en-US" sz="900"/>
              <a:t>カリキュラムの説明が入ります。カリキュラムの説明が入ります。カリキュラムの説明が入ります。カリキュラムの説明が入ります。カリキュラムの説明が入ります。カリキュラムの説明が入ります。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4547" y="5572455"/>
            <a:ext cx="1285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>
                <a:solidFill>
                  <a:schemeClr val="bg1"/>
                </a:solidFill>
              </a:rPr>
              <a:t>カリキュラム名</a:t>
            </a:r>
          </a:p>
        </p:txBody>
      </p:sp>
      <p:pic>
        <p:nvPicPr>
          <p:cNvPr id="6" name="図 5" descr="女子中学生02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9" t="24295" r="18316"/>
          <a:stretch/>
        </p:blipFill>
        <p:spPr>
          <a:xfrm>
            <a:off x="5057674" y="5107037"/>
            <a:ext cx="2505176" cy="2418651"/>
          </a:xfrm>
          <a:prstGeom prst="rect">
            <a:avLst/>
          </a:prstGeom>
        </p:spPr>
      </p:pic>
      <p:pic>
        <p:nvPicPr>
          <p:cNvPr id="10" name="図 9" descr="juku_flame01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0" y="7452727"/>
            <a:ext cx="7129510" cy="1268010"/>
          </a:xfrm>
          <a:prstGeom prst="rect">
            <a:avLst/>
          </a:prstGeom>
        </p:spPr>
      </p:pic>
      <p:pic>
        <p:nvPicPr>
          <p:cNvPr id="14" name="図 13" descr="shikaku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066" y="117907"/>
            <a:ext cx="1456993" cy="1456993"/>
          </a:xfrm>
          <a:prstGeom prst="rect">
            <a:avLst/>
          </a:prstGeom>
        </p:spPr>
      </p:pic>
      <p:pic>
        <p:nvPicPr>
          <p:cNvPr id="21" name="図 20" descr="shikaku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494" y="117907"/>
            <a:ext cx="1456993" cy="1456993"/>
          </a:xfrm>
          <a:prstGeom prst="rect">
            <a:avLst/>
          </a:prstGeom>
        </p:spPr>
      </p:pic>
      <p:pic>
        <p:nvPicPr>
          <p:cNvPr id="22" name="図 21" descr="shikaku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22" y="117907"/>
            <a:ext cx="1456993" cy="1456993"/>
          </a:xfrm>
          <a:prstGeom prst="rect">
            <a:avLst/>
          </a:prstGeom>
        </p:spPr>
      </p:pic>
      <p:pic>
        <p:nvPicPr>
          <p:cNvPr id="25" name="図 24" descr="shikaku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50" y="117907"/>
            <a:ext cx="1456993" cy="145699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03219" y="149101"/>
            <a:ext cx="954107" cy="14222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5000" spc="300">
                <a:solidFill>
                  <a:srgbClr val="091F77"/>
                </a:solidFill>
                <a:latin typeface="小塚ゴシック Pro H"/>
                <a:ea typeface="小塚ゴシック Pro H"/>
                <a:cs typeface="小塚ゴシック Pro H"/>
              </a:rPr>
              <a:t>新規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248618" y="65427"/>
            <a:ext cx="5955476" cy="1477328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ja-JP" altLang="en-US" sz="9000" spc="3000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生徒募集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65101" y="1787877"/>
            <a:ext cx="5490221" cy="535018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ja-JP" altLang="en-US" sz="1400" spc="200" dirty="0">
                <a:latin typeface="小塚ゴシック Pro M"/>
                <a:ea typeface="小塚ゴシック Pro M"/>
                <a:cs typeface="小塚ゴシック Pro M"/>
              </a:rPr>
              <a:t>個別指導だからひとりひとりに合わせた学習指導ができ、</a:t>
            </a:r>
          </a:p>
          <a:p>
            <a:pPr>
              <a:lnSpc>
                <a:spcPct val="90000"/>
              </a:lnSpc>
              <a:spcAft>
                <a:spcPts val="400"/>
              </a:spcAft>
            </a:pPr>
            <a:r>
              <a:rPr lang="ja-JP" altLang="en-US" sz="1400" spc="200" dirty="0">
                <a:latin typeface="小塚ゴシック Pro M"/>
                <a:ea typeface="小塚ゴシック Pro M"/>
                <a:cs typeface="小塚ゴシック Pro M"/>
              </a:rPr>
              <a:t>定期テスト対策、苦手科目克服などもバッチリ！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87987" y="7518314"/>
            <a:ext cx="1800493" cy="10802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圧倒的な</a:t>
            </a:r>
          </a:p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学力を誇る</a:t>
            </a:r>
          </a:p>
          <a:p>
            <a:pPr>
              <a:lnSpc>
                <a:spcPct val="120000"/>
              </a:lnSpc>
            </a:pPr>
            <a:r>
              <a:rPr lang="ja-JP" altLang="en-US">
                <a:solidFill>
                  <a:schemeClr val="bg1"/>
                </a:solidFill>
                <a:latin typeface="小塚ゴシック Pro H"/>
                <a:ea typeface="小塚ゴシック Pro H"/>
                <a:cs typeface="小塚ゴシック Pro H"/>
              </a:rPr>
              <a:t>優秀な講師！！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367396" y="7815679"/>
            <a:ext cx="3905728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ja-JP" altLang="en-US" sz="900"/>
              <a:t>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講師のプロフィールが入ります。</a:t>
            </a:r>
          </a:p>
          <a:p>
            <a:pPr algn="just">
              <a:lnSpc>
                <a:spcPct val="110000"/>
              </a:lnSpc>
            </a:pPr>
            <a:endParaRPr lang="ja-JP" altLang="en-US" sz="900"/>
          </a:p>
        </p:txBody>
      </p:sp>
      <p:pic>
        <p:nvPicPr>
          <p:cNvPr id="18" name="図 17" descr="pixta_16827434_L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4" t="16013" r="33284" b="32707"/>
          <a:stretch/>
        </p:blipFill>
        <p:spPr>
          <a:xfrm>
            <a:off x="2237888" y="7586140"/>
            <a:ext cx="993087" cy="1021351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3475849" y="7586140"/>
            <a:ext cx="1440000" cy="216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3175" cmpd="sng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 smtClean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493610" y="7546638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>
                <a:solidFill>
                  <a:schemeClr val="bg1"/>
                </a:solidFill>
              </a:rPr>
              <a:t>天満　太郎</a:t>
            </a:r>
          </a:p>
        </p:txBody>
      </p:sp>
      <p:sp>
        <p:nvSpPr>
          <p:cNvPr id="20" name="円/楕円 19"/>
          <p:cNvSpPr/>
          <p:nvPr/>
        </p:nvSpPr>
        <p:spPr>
          <a:xfrm>
            <a:off x="5487507" y="3385368"/>
            <a:ext cx="1721669" cy="1721669"/>
          </a:xfrm>
          <a:prstGeom prst="ellipse">
            <a:avLst/>
          </a:prstGeom>
          <a:solidFill>
            <a:srgbClr val="FF8412"/>
          </a:solidFill>
          <a:ln w="3175" cmpd="sng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/>
          <a:lstStyle/>
          <a:p>
            <a:pPr algn="ctr"/>
            <a:r>
              <a:rPr lang="ja-JP" altLang="en-US" sz="2400" spc="300" dirty="0">
                <a:solidFill>
                  <a:srgbClr val="FFFFFF"/>
                </a:solidFill>
                <a:latin typeface="小塚ゴシック Pro H"/>
                <a:ea typeface="小塚ゴシック Pro H"/>
                <a:cs typeface="小塚ゴシック Pro H"/>
              </a:rPr>
              <a:t>入会金</a:t>
            </a:r>
            <a:endParaRPr lang="en-US" altLang="ja-JP" sz="2400" spc="300" dirty="0">
              <a:solidFill>
                <a:srgbClr val="FFFFFF"/>
              </a:solidFill>
              <a:latin typeface="小塚ゴシック Pro H"/>
              <a:ea typeface="小塚ゴシック Pro H"/>
              <a:cs typeface="小塚ゴシック Pro H"/>
            </a:endParaRPr>
          </a:p>
          <a:p>
            <a:pPr algn="ctr"/>
            <a:r>
              <a:rPr kumimoji="1" lang="ja-JP" altLang="en-US" sz="5000" spc="300" dirty="0" smtClean="0">
                <a:solidFill>
                  <a:srgbClr val="FFFFFF"/>
                </a:solidFill>
                <a:latin typeface="小塚ゴシック Pro H"/>
                <a:ea typeface="小塚ゴシック Pro H"/>
                <a:cs typeface="小塚ゴシック Pro H"/>
              </a:rPr>
              <a:t>無料</a:t>
            </a:r>
          </a:p>
        </p:txBody>
      </p:sp>
    </p:spTree>
    <p:extLst>
      <p:ext uri="{BB962C8B-B14F-4D97-AF65-F5344CB8AC3E}">
        <p14:creationId xmlns:p14="http://schemas.microsoft.com/office/powerpoint/2010/main" val="3378992097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3175" cmpd="sng">
          <a:solidFill>
            <a:schemeClr val="tx1"/>
          </a:solidFill>
        </a:ln>
      </a:spPr>
      <a:bodyPr rtlCol="0" anchor="ctr"/>
      <a:lstStyle>
        <a:defPPr algn="ctr">
          <a:defRPr kumimoji="1" dirty="0" smtClean="0"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275</Words>
  <Application>Microsoft Macintosh PowerPoint</Application>
  <PresentationFormat>ユーザー設定</PresentationFormat>
  <Paragraphs>24</Paragraphs>
  <Slides>1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2" baseType="lpstr">
      <vt:lpstr>ホワイト</vt:lpstr>
      <vt:lpstr>PowerPoint プレゼンテーション</vt:lpstr>
    </vt:vector>
  </TitlesOfParts>
  <Company>(株)エスピーアイティ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MAC Apple</dc:creator>
  <cp:lastModifiedBy>MAC Apple</cp:lastModifiedBy>
  <cp:revision>41</cp:revision>
  <dcterms:created xsi:type="dcterms:W3CDTF">2016-03-30T04:33:18Z</dcterms:created>
  <dcterms:modified xsi:type="dcterms:W3CDTF">2016-06-08T11:02:51Z</dcterms:modified>
</cp:coreProperties>
</file>