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7562850" cy="10688638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5D2F0E"/>
    <a:srgbClr val="FF4B22"/>
    <a:srgbClr val="143C93"/>
    <a:srgbClr val="E26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2728" y="-464"/>
      </p:cViewPr>
      <p:guideLst>
        <p:guide orient="horz" pos="4486"/>
        <p:guide orient="horz" pos="3495"/>
        <p:guide pos="27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3" cy="229112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816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76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535084" y="668040"/>
            <a:ext cx="1407530" cy="1421440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2493" y="668040"/>
            <a:ext cx="4096544" cy="1421440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35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457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413" y="4530301"/>
            <a:ext cx="6428423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28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2493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190577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43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38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59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864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6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78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252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494016"/>
            <a:ext cx="6806565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09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pixta_21415630_X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t="11148" r="19862" b="33875"/>
          <a:stretch/>
        </p:blipFill>
        <p:spPr>
          <a:xfrm>
            <a:off x="4807569" y="204105"/>
            <a:ext cx="2539396" cy="3367751"/>
          </a:xfrm>
          <a:prstGeom prst="rect">
            <a:avLst/>
          </a:prstGeom>
        </p:spPr>
      </p:pic>
      <p:pic>
        <p:nvPicPr>
          <p:cNvPr id="4" name="図 3" descr="pixta_13786989_X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t="10831" r="27360" b="32901"/>
          <a:stretch/>
        </p:blipFill>
        <p:spPr>
          <a:xfrm>
            <a:off x="79369" y="204106"/>
            <a:ext cx="2690177" cy="3541935"/>
          </a:xfrm>
          <a:prstGeom prst="rect">
            <a:avLst/>
          </a:prstGeom>
        </p:spPr>
      </p:pic>
      <p:pic>
        <p:nvPicPr>
          <p:cNvPr id="2" name="図 1" descr="pixta_6458652_X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8" r="44480"/>
          <a:stretch/>
        </p:blipFill>
        <p:spPr>
          <a:xfrm>
            <a:off x="2769547" y="204106"/>
            <a:ext cx="2038022" cy="3541935"/>
          </a:xfrm>
          <a:prstGeom prst="rect">
            <a:avLst/>
          </a:prstGeom>
        </p:spPr>
      </p:pic>
      <p:pic>
        <p:nvPicPr>
          <p:cNvPr id="3" name="図 2" descr="美容室-01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5" y="-4568"/>
            <a:ext cx="7596000" cy="10728000"/>
          </a:xfrm>
          <a:prstGeom prst="rect">
            <a:avLst/>
          </a:prstGeom>
        </p:spPr>
      </p:pic>
      <p:pic>
        <p:nvPicPr>
          <p:cNvPr id="10" name="図 9" descr="メニューBG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370"/>
                    </a14:imgEffect>
                    <a14:imgEffect>
                      <a14:saturation sat="196000"/>
                    </a14:imgEffect>
                    <a14:imgEffect>
                      <a14:brightnessContrast bright="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3"/>
          <a:stretch/>
        </p:blipFill>
        <p:spPr>
          <a:xfrm>
            <a:off x="271653" y="4830960"/>
            <a:ext cx="7019544" cy="4047648"/>
          </a:xfrm>
          <a:prstGeom prst="rect">
            <a:avLst/>
          </a:prstGeom>
        </p:spPr>
      </p:pic>
      <p:sp>
        <p:nvSpPr>
          <p:cNvPr id="45" name="正方形/長方形 44"/>
          <p:cNvSpPr/>
          <p:nvPr/>
        </p:nvSpPr>
        <p:spPr>
          <a:xfrm>
            <a:off x="5109801" y="9076899"/>
            <a:ext cx="2160000" cy="144000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496171" y="9575566"/>
            <a:ext cx="1467068" cy="45140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こちらに地図の画像を</a:t>
            </a:r>
            <a:endParaRPr kumimoji="1" lang="en-US" altLang="ja-JP" sz="1000" dirty="0" smtClean="0">
              <a:latin typeface="小塚ゴシック Pro M"/>
              <a:ea typeface="小塚ゴシック Pro M"/>
              <a:cs typeface="小塚ゴシック Pro M"/>
            </a:endParaRPr>
          </a:p>
          <a:p>
            <a:pPr>
              <a:spcAft>
                <a:spcPts val="400"/>
              </a:spcAft>
            </a:pPr>
            <a:r>
              <a:rPr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配置してください。</a:t>
            </a:r>
            <a:endParaRPr kumimoji="1" lang="ja-JP" altLang="en-US" sz="10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03219" y="9685987"/>
            <a:ext cx="3914146" cy="63094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2000" spc="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TEL</a:t>
            </a:r>
            <a:r>
              <a:rPr lang="ja-JP" altLang="en-US" sz="2000" spc="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 </a:t>
            </a:r>
            <a:r>
              <a:rPr lang="en-US" altLang="ja-JP" sz="3500" spc="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06-1234-5678</a:t>
            </a:r>
            <a:endParaRPr kumimoji="1" lang="ja-JP" altLang="en-US" sz="3500" spc="2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15936" y="10239955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住所／大阪市北区</a:t>
            </a:r>
            <a:r>
              <a:rPr lang="ja-JP" altLang="en-US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天神橋</a:t>
            </a:r>
            <a:r>
              <a:rPr lang="en-US" altLang="ja-JP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6-6-19</a:t>
            </a:r>
            <a:endParaRPr lang="ja-JP" altLang="en-US" sz="1400" kern="100" spc="160" dirty="0">
              <a:solidFill>
                <a:schemeClr val="bg1"/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03219" y="9031918"/>
            <a:ext cx="3145887" cy="58477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ja-JP" altLang="en-US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美容院 </a:t>
            </a:r>
            <a:r>
              <a:rPr lang="ja-JP" altLang="en-US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サンプル</a:t>
            </a:r>
            <a:endParaRPr kumimoji="1" lang="ja-JP" altLang="en-US" sz="32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16982" y="9588095"/>
            <a:ext cx="1365720" cy="2308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en-US" altLang="ja-JP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● </a:t>
            </a:r>
            <a:r>
              <a:rPr kumimoji="1" lang="ja-JP" altLang="en-US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ご予約・お問い合せ</a:t>
            </a:r>
            <a:endParaRPr kumimoji="1" lang="ja-JP" altLang="en-US" sz="900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M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2991523" y="4875617"/>
            <a:ext cx="15798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000" spc="300" dirty="0">
                <a:solidFill>
                  <a:srgbClr val="5D2F0E"/>
                </a:solidFill>
                <a:latin typeface="Times"/>
                <a:ea typeface="小塚明朝 Pro M"/>
                <a:cs typeface="Times"/>
              </a:rPr>
              <a:t>MENU</a:t>
            </a:r>
            <a:endParaRPr lang="ja-JP" altLang="en-US" sz="3000" spc="300" dirty="0">
              <a:solidFill>
                <a:srgbClr val="5D2F0E"/>
              </a:solidFill>
              <a:latin typeface="Times"/>
              <a:ea typeface="小塚明朝 Pro M"/>
              <a:cs typeface="Times"/>
            </a:endParaRPr>
          </a:p>
        </p:txBody>
      </p:sp>
      <p:pic>
        <p:nvPicPr>
          <p:cNvPr id="11" name="図 10" descr="line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9" y="5419247"/>
            <a:ext cx="6149241" cy="60353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465991" y="3762611"/>
            <a:ext cx="193181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5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6/17</a:t>
            </a:r>
            <a:endParaRPr kumimoji="1" lang="ja-JP" altLang="en-US" sz="65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H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82654" y="3564781"/>
            <a:ext cx="204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H"/>
              </a:rPr>
              <a:t>JR</a:t>
            </a:r>
            <a:r>
              <a:rPr kumimoji="1" lang="ja-JP" altLang="en-US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H"/>
              </a:rPr>
              <a:t>天満駅前に！！</a:t>
            </a:r>
          </a:p>
        </p:txBody>
      </p:sp>
      <p:sp>
        <p:nvSpPr>
          <p:cNvPr id="54" name="円/楕円 53"/>
          <p:cNvSpPr/>
          <p:nvPr/>
        </p:nvSpPr>
        <p:spPr>
          <a:xfrm>
            <a:off x="2359025" y="3934923"/>
            <a:ext cx="791299" cy="79129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413938" y="394699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rgbClr val="5D2F0E"/>
                </a:solidFill>
                <a:ea typeface="小塚ゴシック Pro B"/>
              </a:rPr>
              <a:t>金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316847" y="3258628"/>
            <a:ext cx="3918528" cy="169277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altLang="ja-JP" sz="11000" b="1" dirty="0">
                <a:solidFill>
                  <a:schemeClr val="bg1"/>
                </a:solidFill>
                <a:latin typeface="Times"/>
                <a:ea typeface="小塚ゴシック Pro H"/>
                <a:cs typeface="Times"/>
              </a:rPr>
              <a:t>OPEN</a:t>
            </a:r>
            <a:endParaRPr kumimoji="1" lang="ja-JP" altLang="en-US" sz="11000" b="1" dirty="0">
              <a:solidFill>
                <a:schemeClr val="bg1"/>
              </a:solidFill>
              <a:latin typeface="Times"/>
              <a:ea typeface="小塚ゴシック Pro H"/>
              <a:cs typeface="Times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92929" y="5657435"/>
            <a:ext cx="3167534" cy="28315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カット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（スタイリング込）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3,150</a:t>
            </a: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高校生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（スタイリング込）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2,520	</a:t>
            </a: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以下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（スタイリング込）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2,100	</a:t>
            </a: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前髪カット	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……………………………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1,050	</a:t>
            </a: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眉カット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………………………………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1,050</a:t>
            </a:r>
          </a:p>
          <a:p>
            <a:pPr>
              <a:lnSpc>
                <a:spcPct val="140000"/>
              </a:lnSpc>
              <a:tabLst>
                <a:tab pos="895350" algn="l"/>
                <a:tab pos="3049588" algn="r"/>
              </a:tabLst>
            </a:pPr>
            <a:r>
              <a:rPr lang="ja-JP" altLang="en-US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シャンプー　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ショート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1,050</a:t>
            </a:r>
            <a:endParaRPr lang="ja-JP" altLang="en-US" sz="1200" dirty="0">
              <a:solidFill>
                <a:srgbClr val="5D2F0E"/>
              </a:solidFill>
              <a:latin typeface="小塚ゴシック Pro M"/>
              <a:ea typeface="小塚ゴシック Pro M"/>
              <a:cs typeface="小塚ゴシック Pro M"/>
            </a:endParaRP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　　　　　</a:t>
            </a:r>
            <a:r>
              <a:rPr lang="ja-JP" altLang="en-US" sz="1200" dirty="0" smtClean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セ　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ミ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1,260</a:t>
            </a:r>
            <a:endParaRPr lang="ja-JP" altLang="en-US" sz="1200" dirty="0">
              <a:solidFill>
                <a:srgbClr val="5D2F0E"/>
              </a:solidFill>
              <a:latin typeface="小塚ゴシック Pro M"/>
              <a:ea typeface="小塚ゴシック Pro M"/>
              <a:cs typeface="小塚ゴシック Pro M"/>
            </a:endParaRP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　　　　</a:t>
            </a:r>
            <a:r>
              <a:rPr lang="ja-JP" altLang="en-US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</a:t>
            </a:r>
            <a:r>
              <a:rPr lang="ja-JP" altLang="en-US" sz="1200" b="1" smtClean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ロング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1,575	</a:t>
            </a:r>
          </a:p>
          <a:p>
            <a:pPr>
              <a:lnSpc>
                <a:spcPct val="140000"/>
              </a:lnSpc>
              <a:tabLst>
                <a:tab pos="895350" algn="l"/>
                <a:tab pos="3049588" algn="r"/>
              </a:tabLst>
            </a:pPr>
            <a:r>
              <a:rPr lang="ja-JP" altLang="en-US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縮毛矯正　　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ショート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15,750</a:t>
            </a:r>
            <a:endParaRPr lang="ja-JP" altLang="en-US" sz="1200" dirty="0">
              <a:solidFill>
                <a:srgbClr val="5D2F0E"/>
              </a:solidFill>
              <a:latin typeface="小塚ゴシック Pro M"/>
              <a:ea typeface="小塚ゴシック Pro M"/>
              <a:cs typeface="小塚ゴシック Pro M"/>
            </a:endParaRP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　　　　　セ　　ミ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17,850</a:t>
            </a:r>
            <a:endParaRPr lang="ja-JP" altLang="en-US" sz="1200" dirty="0">
              <a:solidFill>
                <a:srgbClr val="5D2F0E"/>
              </a:solidFill>
              <a:latin typeface="小塚ゴシック Pro M"/>
              <a:ea typeface="小塚ゴシック Pro M"/>
              <a:cs typeface="小塚ゴシック Pro M"/>
            </a:endParaRP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　　　　　ロング</a:t>
            </a:r>
            <a:r>
              <a:rPr lang="en-US" altLang="ja-JP" sz="1200" b="1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</a:t>
            </a:r>
            <a:r>
              <a:rPr lang="ja-JP" altLang="en-US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 dirty="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21,000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951211" y="5657435"/>
            <a:ext cx="3090590" cy="283154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カット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（スタイリング込）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3,150</a:t>
            </a: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高校生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（スタイリング込）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2,520	</a:t>
            </a: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以下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（スタイリング込）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2,100	</a:t>
            </a: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前髪カット	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……………………………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1,050	</a:t>
            </a: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眉カット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………………………………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1,050</a:t>
            </a:r>
          </a:p>
          <a:p>
            <a:pPr>
              <a:lnSpc>
                <a:spcPct val="140000"/>
              </a:lnSpc>
              <a:tabLst>
                <a:tab pos="895350" algn="l"/>
                <a:tab pos="3049588" algn="r"/>
              </a:tabLst>
            </a:pPr>
            <a:r>
              <a:rPr lang="ja-JP" altLang="en-US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シャンプー　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ショート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1,050</a:t>
            </a:r>
            <a:endParaRPr lang="ja-JP" altLang="en-US" sz="1200">
              <a:solidFill>
                <a:srgbClr val="5D2F0E"/>
              </a:solidFill>
              <a:latin typeface="小塚ゴシック Pro M"/>
              <a:ea typeface="小塚ゴシック Pro M"/>
              <a:cs typeface="小塚ゴシック Pro M"/>
            </a:endParaRP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　　　　　セ　　ミ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1,260</a:t>
            </a:r>
            <a:endParaRPr lang="ja-JP" altLang="en-US" sz="1200">
              <a:solidFill>
                <a:srgbClr val="5D2F0E"/>
              </a:solidFill>
              <a:latin typeface="小塚ゴシック Pro M"/>
              <a:ea typeface="小塚ゴシック Pro M"/>
              <a:cs typeface="小塚ゴシック Pro M"/>
            </a:endParaRP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　　　　　ロング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1,575	</a:t>
            </a:r>
          </a:p>
          <a:p>
            <a:pPr>
              <a:lnSpc>
                <a:spcPct val="140000"/>
              </a:lnSpc>
              <a:tabLst>
                <a:tab pos="895350" algn="l"/>
                <a:tab pos="3049588" algn="r"/>
              </a:tabLst>
            </a:pPr>
            <a:r>
              <a:rPr lang="ja-JP" altLang="en-US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縮毛矯正　　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ショート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15,750</a:t>
            </a:r>
            <a:endParaRPr lang="ja-JP" altLang="en-US" sz="1200">
              <a:solidFill>
                <a:srgbClr val="5D2F0E"/>
              </a:solidFill>
              <a:latin typeface="小塚ゴシック Pro M"/>
              <a:ea typeface="小塚ゴシック Pro M"/>
              <a:cs typeface="小塚ゴシック Pro M"/>
            </a:endParaRP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　　　　　セ　　ミ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17,850</a:t>
            </a:r>
            <a:endParaRPr lang="ja-JP" altLang="en-US" sz="1200">
              <a:solidFill>
                <a:srgbClr val="5D2F0E"/>
              </a:solidFill>
              <a:latin typeface="小塚ゴシック Pro M"/>
              <a:ea typeface="小塚ゴシック Pro M"/>
              <a:cs typeface="小塚ゴシック Pro M"/>
            </a:endParaRPr>
          </a:p>
          <a:p>
            <a:pPr>
              <a:lnSpc>
                <a:spcPct val="140000"/>
              </a:lnSpc>
              <a:tabLst>
                <a:tab pos="3049588" algn="r"/>
              </a:tabLst>
            </a:pPr>
            <a:r>
              <a:rPr lang="ja-JP" altLang="en-US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　　　　　　ロング</a:t>
            </a:r>
            <a:r>
              <a:rPr lang="en-US" altLang="ja-JP" sz="1200" b="1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	………</a:t>
            </a:r>
            <a:r>
              <a:rPr lang="ja-JP" altLang="en-US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￥</a:t>
            </a:r>
            <a:r>
              <a:rPr lang="en-US" altLang="ja-JP" sz="1200">
                <a:solidFill>
                  <a:srgbClr val="5D2F0E"/>
                </a:solidFill>
                <a:latin typeface="小塚ゴシック Pro M"/>
                <a:ea typeface="小塚ゴシック Pro M"/>
                <a:cs typeface="小塚ゴシック Pro M"/>
              </a:rPr>
              <a:t>21,000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572877" y="8534335"/>
            <a:ext cx="158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1000" dirty="0">
                <a:solidFill>
                  <a:srgbClr val="5D2F0E"/>
                </a:solidFill>
                <a:latin typeface="小塚明朝 Pro M"/>
                <a:ea typeface="小塚明朝 Pro M"/>
                <a:cs typeface="小塚明朝 Pro M"/>
              </a:rPr>
              <a:t>※</a:t>
            </a:r>
            <a:r>
              <a:rPr lang="ja-JP" altLang="en-US" sz="1000" dirty="0">
                <a:solidFill>
                  <a:srgbClr val="5D2F0E"/>
                </a:solidFill>
                <a:latin typeface="小塚明朝 Pro M"/>
                <a:ea typeface="小塚明朝 Pro M"/>
                <a:cs typeface="小塚明朝 Pro M"/>
              </a:rPr>
              <a:t>価格は税別価格です。</a:t>
            </a:r>
          </a:p>
        </p:txBody>
      </p:sp>
    </p:spTree>
    <p:extLst>
      <p:ext uri="{BB962C8B-B14F-4D97-AF65-F5344CB8AC3E}">
        <p14:creationId xmlns:p14="http://schemas.microsoft.com/office/powerpoint/2010/main" val="671198793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62</Words>
  <Application>Microsoft Macintosh PowerPoint</Application>
  <PresentationFormat>ユーザー設定</PresentationFormat>
  <Paragraphs>35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ホワイト</vt:lpstr>
      <vt:lpstr>PowerPoint プレゼンテーション</vt:lpstr>
    </vt:vector>
  </TitlesOfParts>
  <Company>(株)エスピーアイティ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MAC Apple</dc:creator>
  <cp:lastModifiedBy>MAC Apple</cp:lastModifiedBy>
  <cp:revision>53</cp:revision>
  <dcterms:created xsi:type="dcterms:W3CDTF">2016-04-25T01:39:35Z</dcterms:created>
  <dcterms:modified xsi:type="dcterms:W3CDTF">2016-06-08T09:45:11Z</dcterms:modified>
</cp:coreProperties>
</file>